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1" roundtripDataSignature="AMtx7mjrIPz7V5i/oZ5TnkFXPhE4Em0hW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15E83B1-0C13-CF66-FC1E-AA8B399D431F}" name="Figueiredo Collado, Leticia GIZ" initials="FG" userId="S::leticia.figueiredocollado@giz.de::43477417-cd10-417e-916b-2eb80b274d9c" providerId="AD"/>
  <p188:author id="{54BB91D7-6FEE-4F54-725D-C63155D558AC}" name="Salazar Ruiz, Adriana Guadalupe GIZ" initials="AS" userId="S::adriana.salazarruiz@giz.de::f365fbbf-f200-4f0c-9c0e-bd5fdf40d29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D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B92645-1B6D-4D76-B163-09B70BA575BF}" v="2" dt="2025-03-24T13:36:23.018"/>
    <p1510:client id="{7F32B53D-D71C-AB49-3CA8-124253AAA3D9}" v="41" dt="2025-03-24T13:35:20.6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customschemas.google.com/relationships/presentationmetadata" Target="meta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gueiredo Collado, Leticia GIZ" userId="S::leticia.figueiredocollado@giz.de::43477417-cd10-417e-916b-2eb80b274d9c" providerId="AD" clId="Web-{318E343E-DEE5-0D52-24C2-87B2108F6E15}"/>
    <pc:docChg chg="mod">
      <pc:chgData name="Figueiredo Collado, Leticia GIZ" userId="S::leticia.figueiredocollado@giz.de::43477417-cd10-417e-916b-2eb80b274d9c" providerId="AD" clId="Web-{318E343E-DEE5-0D52-24C2-87B2108F6E15}" dt="2025-03-11T09:49:40.828" v="0"/>
      <pc:docMkLst>
        <pc:docMk/>
      </pc:docMkLst>
    </pc:docChg>
  </pc:docChgLst>
  <pc:docChgLst>
    <pc:chgData name="Figueiredo Collado, Leticia GIZ" userId="S::leticia.figueiredocollado@giz.de::43477417-cd10-417e-916b-2eb80b274d9c" providerId="AD" clId="Web-{7F32B53D-D71C-AB49-3CA8-124253AAA3D9}"/>
    <pc:docChg chg="modSld">
      <pc:chgData name="Figueiredo Collado, Leticia GIZ" userId="S::leticia.figueiredocollado@giz.de::43477417-cd10-417e-916b-2eb80b274d9c" providerId="AD" clId="Web-{7F32B53D-D71C-AB49-3CA8-124253AAA3D9}" dt="2025-03-24T13:35:20.634" v="35"/>
      <pc:docMkLst>
        <pc:docMk/>
      </pc:docMkLst>
      <pc:sldChg chg="addSp delSp modSp">
        <pc:chgData name="Figueiredo Collado, Leticia GIZ" userId="S::leticia.figueiredocollado@giz.de::43477417-cd10-417e-916b-2eb80b274d9c" providerId="AD" clId="Web-{7F32B53D-D71C-AB49-3CA8-124253AAA3D9}" dt="2025-03-24T13:35:20.634" v="35"/>
        <pc:sldMkLst>
          <pc:docMk/>
          <pc:sldMk cId="0" sldId="260"/>
        </pc:sldMkLst>
        <pc:spChg chg="add mod">
          <ac:chgData name="Figueiredo Collado, Leticia GIZ" userId="S::leticia.figueiredocollado@giz.de::43477417-cd10-417e-916b-2eb80b274d9c" providerId="AD" clId="Web-{7F32B53D-D71C-AB49-3CA8-124253AAA3D9}" dt="2025-03-24T13:32:49.831" v="30" actId="1076"/>
          <ac:spMkLst>
            <pc:docMk/>
            <pc:sldMk cId="0" sldId="260"/>
            <ac:spMk id="2" creationId="{6ED104CC-2EC9-E6B4-EF63-FD8BD73E9A4B}"/>
          </ac:spMkLst>
        </pc:spChg>
        <pc:spChg chg="add mod ord">
          <ac:chgData name="Figueiredo Collado, Leticia GIZ" userId="S::leticia.figueiredocollado@giz.de::43477417-cd10-417e-916b-2eb80b274d9c" providerId="AD" clId="Web-{7F32B53D-D71C-AB49-3CA8-124253AAA3D9}" dt="2025-03-24T13:32:26.221" v="24"/>
          <ac:spMkLst>
            <pc:docMk/>
            <pc:sldMk cId="0" sldId="260"/>
            <ac:spMk id="3" creationId="{39DC1666-40E8-BF1A-A9C5-A0DA84CC2B87}"/>
          </ac:spMkLst>
        </pc:spChg>
        <pc:grpChg chg="add">
          <ac:chgData name="Figueiredo Collado, Leticia GIZ" userId="S::leticia.figueiredocollado@giz.de::43477417-cd10-417e-916b-2eb80b274d9c" providerId="AD" clId="Web-{7F32B53D-D71C-AB49-3CA8-124253AAA3D9}" dt="2025-03-24T13:32:56.816" v="31"/>
          <ac:grpSpMkLst>
            <pc:docMk/>
            <pc:sldMk cId="0" sldId="260"/>
            <ac:grpSpMk id="4" creationId="{5A304188-AE43-043A-7AB5-EB61B112A96D}"/>
          </ac:grpSpMkLst>
        </pc:grpChg>
        <pc:picChg chg="add del mod">
          <ac:chgData name="Figueiredo Collado, Leticia GIZ" userId="S::leticia.figueiredocollado@giz.de::43477417-cd10-417e-916b-2eb80b274d9c" providerId="AD" clId="Web-{7F32B53D-D71C-AB49-3CA8-124253AAA3D9}" dt="2025-03-24T13:35:20.634" v="35"/>
          <ac:picMkLst>
            <pc:docMk/>
            <pc:sldMk cId="0" sldId="260"/>
            <ac:picMk id="168" creationId="{00000000-0000-0000-0000-000000000000}"/>
          </ac:picMkLst>
        </pc:picChg>
      </pc:sldChg>
    </pc:docChg>
  </pc:docChgLst>
  <pc:docChgLst>
    <pc:chgData name="Figueiredo Collado, Leticia GIZ" userId="43477417-cd10-417e-916b-2eb80b274d9c" providerId="ADAL" clId="{4EB92645-1B6D-4D76-B163-09B70BA575BF}"/>
    <pc:docChg chg="modSld">
      <pc:chgData name="Figueiredo Collado, Leticia GIZ" userId="43477417-cd10-417e-916b-2eb80b274d9c" providerId="ADAL" clId="{4EB92645-1B6D-4D76-B163-09B70BA575BF}" dt="2025-03-24T13:36:23.001" v="2" actId="164"/>
      <pc:docMkLst>
        <pc:docMk/>
      </pc:docMkLst>
      <pc:sldChg chg="addSp delSp modSp mod">
        <pc:chgData name="Figueiredo Collado, Leticia GIZ" userId="43477417-cd10-417e-916b-2eb80b274d9c" providerId="ADAL" clId="{4EB92645-1B6D-4D76-B163-09B70BA575BF}" dt="2025-03-24T13:36:23.001" v="2" actId="164"/>
        <pc:sldMkLst>
          <pc:docMk/>
          <pc:sldMk cId="0" sldId="260"/>
        </pc:sldMkLst>
        <pc:spChg chg="mod topLvl">
          <ac:chgData name="Figueiredo Collado, Leticia GIZ" userId="43477417-cd10-417e-916b-2eb80b274d9c" providerId="ADAL" clId="{4EB92645-1B6D-4D76-B163-09B70BA575BF}" dt="2025-03-24T13:36:23.001" v="2" actId="164"/>
          <ac:spMkLst>
            <pc:docMk/>
            <pc:sldMk cId="0" sldId="260"/>
            <ac:spMk id="2" creationId="{6ED104CC-2EC9-E6B4-EF63-FD8BD73E9A4B}"/>
          </ac:spMkLst>
        </pc:spChg>
        <pc:spChg chg="mod topLvl">
          <ac:chgData name="Figueiredo Collado, Leticia GIZ" userId="43477417-cd10-417e-916b-2eb80b274d9c" providerId="ADAL" clId="{4EB92645-1B6D-4D76-B163-09B70BA575BF}" dt="2025-03-24T13:36:23.001" v="2" actId="164"/>
          <ac:spMkLst>
            <pc:docMk/>
            <pc:sldMk cId="0" sldId="260"/>
            <ac:spMk id="3" creationId="{39DC1666-40E8-BF1A-A9C5-A0DA84CC2B87}"/>
          </ac:spMkLst>
        </pc:spChg>
        <pc:grpChg chg="del">
          <ac:chgData name="Figueiredo Collado, Leticia GIZ" userId="43477417-cd10-417e-916b-2eb80b274d9c" providerId="ADAL" clId="{4EB92645-1B6D-4D76-B163-09B70BA575BF}" dt="2025-03-24T13:36:00.400" v="0" actId="165"/>
          <ac:grpSpMkLst>
            <pc:docMk/>
            <pc:sldMk cId="0" sldId="260"/>
            <ac:grpSpMk id="4" creationId="{5A304188-AE43-043A-7AB5-EB61B112A96D}"/>
          </ac:grpSpMkLst>
        </pc:grpChg>
        <pc:grpChg chg="add mod">
          <ac:chgData name="Figueiredo Collado, Leticia GIZ" userId="43477417-cd10-417e-916b-2eb80b274d9c" providerId="ADAL" clId="{4EB92645-1B6D-4D76-B163-09B70BA575BF}" dt="2025-03-24T13:36:23.001" v="2" actId="164"/>
          <ac:grpSpMkLst>
            <pc:docMk/>
            <pc:sldMk cId="0" sldId="260"/>
            <ac:grpSpMk id="5" creationId="{BFAA2180-9110-AC33-442F-0402953409E7}"/>
          </ac:grpSpMkLst>
        </pc:grpChg>
        <pc:picChg chg="mod topLvl modCrop">
          <ac:chgData name="Figueiredo Collado, Leticia GIZ" userId="43477417-cd10-417e-916b-2eb80b274d9c" providerId="ADAL" clId="{4EB92645-1B6D-4D76-B163-09B70BA575BF}" dt="2025-03-24T13:36:23.001" v="2" actId="164"/>
          <ac:picMkLst>
            <pc:docMk/>
            <pc:sldMk cId="0" sldId="260"/>
            <ac:picMk id="168" creationId="{00000000-0000-0000-0000-000000000000}"/>
          </ac:picMkLst>
        </pc:picChg>
      </pc:sldChg>
    </pc:docChg>
  </pc:docChgLst>
  <pc:docChgLst>
    <pc:chgData name="Salazar Ruiz, Adriana Guadalupe GIZ" userId="f365fbbf-f200-4f0c-9c0e-bd5fdf40d291" providerId="ADAL" clId="{7870D9D4-2DB6-44EE-8285-D1A3BB678396}"/>
    <pc:docChg chg="modSld">
      <pc:chgData name="Salazar Ruiz, Adriana Guadalupe GIZ" userId="f365fbbf-f200-4f0c-9c0e-bd5fdf40d291" providerId="ADAL" clId="{7870D9D4-2DB6-44EE-8285-D1A3BB678396}" dt="2025-02-19T11:13:44.980" v="57" actId="1076"/>
      <pc:docMkLst>
        <pc:docMk/>
      </pc:docMkLst>
      <pc:sldChg chg="modSp mod">
        <pc:chgData name="Salazar Ruiz, Adriana Guadalupe GIZ" userId="f365fbbf-f200-4f0c-9c0e-bd5fdf40d291" providerId="ADAL" clId="{7870D9D4-2DB6-44EE-8285-D1A3BB678396}" dt="2025-02-19T11:11:01.213" v="33" actId="20577"/>
        <pc:sldMkLst>
          <pc:docMk/>
          <pc:sldMk cId="0" sldId="257"/>
        </pc:sldMkLst>
        <pc:spChg chg="mod">
          <ac:chgData name="Salazar Ruiz, Adriana Guadalupe GIZ" userId="f365fbbf-f200-4f0c-9c0e-bd5fdf40d291" providerId="ADAL" clId="{7870D9D4-2DB6-44EE-8285-D1A3BB678396}" dt="2025-02-19T11:11:01.213" v="33" actId="20577"/>
          <ac:spMkLst>
            <pc:docMk/>
            <pc:sldMk cId="0" sldId="257"/>
            <ac:spMk id="111" creationId="{00000000-0000-0000-0000-000000000000}"/>
          </ac:spMkLst>
        </pc:spChg>
      </pc:sldChg>
      <pc:sldChg chg="modSp mod">
        <pc:chgData name="Salazar Ruiz, Adriana Guadalupe GIZ" userId="f365fbbf-f200-4f0c-9c0e-bd5fdf40d291" providerId="ADAL" clId="{7870D9D4-2DB6-44EE-8285-D1A3BB678396}" dt="2025-02-19T11:13:06.828" v="56" actId="20577"/>
        <pc:sldMkLst>
          <pc:docMk/>
          <pc:sldMk cId="0" sldId="258"/>
        </pc:sldMkLst>
        <pc:spChg chg="mod">
          <ac:chgData name="Salazar Ruiz, Adriana Guadalupe GIZ" userId="f365fbbf-f200-4f0c-9c0e-bd5fdf40d291" providerId="ADAL" clId="{7870D9D4-2DB6-44EE-8285-D1A3BB678396}" dt="2025-02-19T11:13:06.828" v="56" actId="20577"/>
          <ac:spMkLst>
            <pc:docMk/>
            <pc:sldMk cId="0" sldId="258"/>
            <ac:spMk id="130" creationId="{00000000-0000-0000-0000-000000000000}"/>
          </ac:spMkLst>
        </pc:spChg>
        <pc:spChg chg="mod">
          <ac:chgData name="Salazar Ruiz, Adriana Guadalupe GIZ" userId="f365fbbf-f200-4f0c-9c0e-bd5fdf40d291" providerId="ADAL" clId="{7870D9D4-2DB6-44EE-8285-D1A3BB678396}" dt="2025-02-19T11:11:26.042" v="34" actId="20577"/>
          <ac:spMkLst>
            <pc:docMk/>
            <pc:sldMk cId="0" sldId="258"/>
            <ac:spMk id="131" creationId="{00000000-0000-0000-0000-000000000000}"/>
          </ac:spMkLst>
        </pc:spChg>
        <pc:spChg chg="mod">
          <ac:chgData name="Salazar Ruiz, Adriana Guadalupe GIZ" userId="f365fbbf-f200-4f0c-9c0e-bd5fdf40d291" providerId="ADAL" clId="{7870D9D4-2DB6-44EE-8285-D1A3BB678396}" dt="2025-02-19T11:11:29.188" v="35" actId="20577"/>
          <ac:spMkLst>
            <pc:docMk/>
            <pc:sldMk cId="0" sldId="258"/>
            <ac:spMk id="133" creationId="{00000000-0000-0000-0000-000000000000}"/>
          </ac:spMkLst>
        </pc:spChg>
        <pc:spChg chg="mod">
          <ac:chgData name="Salazar Ruiz, Adriana Guadalupe GIZ" userId="f365fbbf-f200-4f0c-9c0e-bd5fdf40d291" providerId="ADAL" clId="{7870D9D4-2DB6-44EE-8285-D1A3BB678396}" dt="2025-02-19T11:12:46.467" v="44" actId="20577"/>
          <ac:spMkLst>
            <pc:docMk/>
            <pc:sldMk cId="0" sldId="258"/>
            <ac:spMk id="134" creationId="{00000000-0000-0000-0000-000000000000}"/>
          </ac:spMkLst>
        </pc:spChg>
      </pc:sldChg>
      <pc:sldChg chg="modSp mod">
        <pc:chgData name="Salazar Ruiz, Adriana Guadalupe GIZ" userId="f365fbbf-f200-4f0c-9c0e-bd5fdf40d291" providerId="ADAL" clId="{7870D9D4-2DB6-44EE-8285-D1A3BB678396}" dt="2025-02-19T11:13:44.980" v="57" actId="1076"/>
        <pc:sldMkLst>
          <pc:docMk/>
          <pc:sldMk cId="0" sldId="259"/>
        </pc:sldMkLst>
        <pc:spChg chg="mod">
          <ac:chgData name="Salazar Ruiz, Adriana Guadalupe GIZ" userId="f365fbbf-f200-4f0c-9c0e-bd5fdf40d291" providerId="ADAL" clId="{7870D9D4-2DB6-44EE-8285-D1A3BB678396}" dt="2025-02-19T11:13:44.980" v="57" actId="1076"/>
          <ac:spMkLst>
            <pc:docMk/>
            <pc:sldMk cId="0" sldId="259"/>
            <ac:spMk id="16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1"/>
          <p:cNvGrpSpPr/>
          <p:nvPr/>
        </p:nvGrpSpPr>
        <p:grpSpPr>
          <a:xfrm>
            <a:off x="1390757" y="4953483"/>
            <a:ext cx="7731678" cy="1565339"/>
            <a:chOff x="349515" y="4198223"/>
            <a:chExt cx="3815190" cy="772415"/>
          </a:xfrm>
        </p:grpSpPr>
        <p:pic>
          <p:nvPicPr>
            <p:cNvPr id="89" name="Google Shape;89;p1" descr="Ein Bild, das Text enthält.&#10;&#10;Automatisch generierte Beschreibu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49515" y="4198223"/>
              <a:ext cx="2674761" cy="772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" name="Google Shape;90;p1"/>
            <p:cNvPicPr preferRelativeResize="0"/>
            <p:nvPr/>
          </p:nvPicPr>
          <p:blipFill rotWithShape="1">
            <a:blip r:embed="rId4">
              <a:alphaModFix/>
            </a:blip>
            <a:srcRect l="16742" t="32641" r="18106" b="30097"/>
            <a:stretch/>
          </p:blipFill>
          <p:spPr>
            <a:xfrm>
              <a:off x="3145096" y="4356597"/>
              <a:ext cx="1019609" cy="3212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" name="Google Shape;91;p1"/>
            <p:cNvSpPr txBox="1"/>
            <p:nvPr/>
          </p:nvSpPr>
          <p:spPr>
            <a:xfrm>
              <a:off x="3094878" y="4245712"/>
              <a:ext cx="587493" cy="150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75" b="0" i="0" u="none" strike="noStrike" cap="none">
                  <a:solidFill>
                    <a:schemeClr val="dk1"/>
                  </a:solidFill>
                  <a:latin typeface="Georgia"/>
                  <a:ea typeface="Georgia"/>
                  <a:cs typeface="Georgia"/>
                  <a:sym typeface="Georgia"/>
                </a:rPr>
                <a:t>Implemented by:</a:t>
              </a:r>
              <a:endParaRPr sz="37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</p:grpSp>
      <p:pic>
        <p:nvPicPr>
          <p:cNvPr id="92" name="Google Shape;92;p1" descr="A logo with green leaves and buildings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32922" y="172806"/>
            <a:ext cx="1787638" cy="10055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3" name="Google Shape;93;p1"/>
          <p:cNvGrpSpPr/>
          <p:nvPr/>
        </p:nvGrpSpPr>
        <p:grpSpPr>
          <a:xfrm>
            <a:off x="1390642" y="1290330"/>
            <a:ext cx="6732571" cy="2946663"/>
            <a:chOff x="4529882" y="1330419"/>
            <a:chExt cx="6442652" cy="2946663"/>
          </a:xfrm>
        </p:grpSpPr>
        <p:sp>
          <p:nvSpPr>
            <p:cNvPr id="94" name="Google Shape;94;p1"/>
            <p:cNvSpPr txBox="1"/>
            <p:nvPr/>
          </p:nvSpPr>
          <p:spPr>
            <a:xfrm>
              <a:off x="4684534" y="1414182"/>
              <a:ext cx="6288000" cy="286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>
                  <a:solidFill>
                    <a:srgbClr val="334D57"/>
                  </a:solidFill>
                  <a:latin typeface="Arial"/>
                  <a:ea typeface="Arial"/>
                  <a:cs typeface="Arial"/>
                  <a:sym typeface="Arial"/>
                </a:rPr>
                <a:t>Fortaleciendo la adaptación al </a:t>
              </a:r>
              <a:r>
                <a:rPr lang="en-US" sz="4000" b="1">
                  <a:solidFill>
                    <a:srgbClr val="334D57"/>
                  </a:solidFill>
                </a:rPr>
                <a:t>c</a:t>
              </a:r>
              <a:r>
                <a:rPr lang="en-US" sz="4000" b="1">
                  <a:solidFill>
                    <a:srgbClr val="334D57"/>
                  </a:solidFill>
                  <a:latin typeface="Arial"/>
                  <a:ea typeface="Arial"/>
                  <a:cs typeface="Arial"/>
                  <a:sym typeface="Arial"/>
                </a:rPr>
                <a:t>ambio </a:t>
              </a:r>
              <a:r>
                <a:rPr lang="en-US" sz="4000" b="1">
                  <a:solidFill>
                    <a:srgbClr val="334D57"/>
                  </a:solidFill>
                </a:rPr>
                <a:t>c</a:t>
              </a:r>
              <a:r>
                <a:rPr lang="en-US" sz="4000" b="1">
                  <a:solidFill>
                    <a:srgbClr val="334D57"/>
                  </a:solidFill>
                  <a:latin typeface="Arial"/>
                  <a:ea typeface="Arial"/>
                  <a:cs typeface="Arial"/>
                  <a:sym typeface="Arial"/>
                </a:rPr>
                <a:t>limático en las ciudades</a:t>
              </a:r>
              <a:endParaRPr sz="4000" b="1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>
                  <a:solidFill>
                    <a:srgbClr val="334D57"/>
                  </a:solidFill>
                  <a:latin typeface="Arial"/>
                  <a:ea typeface="Arial"/>
                  <a:cs typeface="Arial"/>
                  <a:sym typeface="Arial"/>
                </a:rPr>
                <a:t>CITIESADAPT</a:t>
              </a:r>
              <a:endParaRPr sz="4000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95" name="Google Shape;95;p1"/>
            <p:cNvCxnSpPr/>
            <p:nvPr/>
          </p:nvCxnSpPr>
          <p:spPr>
            <a:xfrm rot="10800000">
              <a:off x="4529882" y="1330419"/>
              <a:ext cx="0" cy="2448560"/>
            </a:xfrm>
            <a:prstGeom prst="straightConnector1">
              <a:avLst/>
            </a:prstGeom>
            <a:noFill/>
            <a:ln w="12700" cap="flat" cmpd="sng">
              <a:solidFill>
                <a:srgbClr val="95E18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"/>
          <p:cNvPicPr preferRelativeResize="0"/>
          <p:nvPr/>
        </p:nvPicPr>
        <p:blipFill rotWithShape="1">
          <a:blip r:embed="rId3">
            <a:alphaModFix/>
          </a:blip>
          <a:srcRect l="1384" t="6216" r="73951" b="903"/>
          <a:stretch/>
        </p:blipFill>
        <p:spPr>
          <a:xfrm>
            <a:off x="4959621" y="4466473"/>
            <a:ext cx="2274694" cy="2231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"/>
          <p:cNvPicPr preferRelativeResize="0"/>
          <p:nvPr/>
        </p:nvPicPr>
        <p:blipFill rotWithShape="1">
          <a:blip r:embed="rId4">
            <a:alphaModFix/>
          </a:blip>
          <a:srcRect l="49923" t="4102" r="24612"/>
          <a:stretch/>
        </p:blipFill>
        <p:spPr>
          <a:xfrm>
            <a:off x="8145597" y="5050928"/>
            <a:ext cx="1715371" cy="1682813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4D57"/>
              </a:buClr>
              <a:buSzPts val="4400"/>
              <a:buFont typeface="Arial"/>
              <a:buNone/>
            </a:pPr>
            <a:r>
              <a:rPr lang="en-US" b="1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rPr>
              <a:t>Cambio climático</a:t>
            </a:r>
            <a:endParaRPr b="1">
              <a:solidFill>
                <a:srgbClr val="334D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2"/>
          <p:cNvPicPr preferRelativeResize="0"/>
          <p:nvPr/>
        </p:nvPicPr>
        <p:blipFill rotWithShape="1">
          <a:blip r:embed="rId3">
            <a:alphaModFix/>
          </a:blip>
          <a:srcRect l="75386" t="1462"/>
          <a:stretch/>
        </p:blipFill>
        <p:spPr>
          <a:xfrm>
            <a:off x="9805732" y="3765448"/>
            <a:ext cx="1996995" cy="2082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"/>
          <p:cNvPicPr preferRelativeResize="0"/>
          <p:nvPr/>
        </p:nvPicPr>
        <p:blipFill rotWithShape="1">
          <a:blip r:embed="rId4">
            <a:alphaModFix/>
          </a:blip>
          <a:srcRect l="25812" t="4782" r="49598"/>
          <a:stretch/>
        </p:blipFill>
        <p:spPr>
          <a:xfrm>
            <a:off x="7234330" y="4226835"/>
            <a:ext cx="1149744" cy="115985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" name="Google Shape;105;p2"/>
          <p:cNvGrpSpPr/>
          <p:nvPr/>
        </p:nvGrpSpPr>
        <p:grpSpPr>
          <a:xfrm>
            <a:off x="1026874" y="1494829"/>
            <a:ext cx="4121563" cy="2964774"/>
            <a:chOff x="1138634" y="1597064"/>
            <a:chExt cx="4121563" cy="2964774"/>
          </a:xfrm>
        </p:grpSpPr>
        <p:sp>
          <p:nvSpPr>
            <p:cNvPr id="106" name="Google Shape;106;p2"/>
            <p:cNvSpPr/>
            <p:nvPr/>
          </p:nvSpPr>
          <p:spPr>
            <a:xfrm rot="-5400000">
              <a:off x="1717028" y="1018670"/>
              <a:ext cx="2964774" cy="4121563"/>
            </a:xfrm>
            <a:custGeom>
              <a:avLst/>
              <a:gdLst/>
              <a:ahLst/>
              <a:cxnLst/>
              <a:rect l="l" t="t" r="r" b="b"/>
              <a:pathLst>
                <a:path w="2964774" h="4121563" fill="none" extrusionOk="0">
                  <a:moveTo>
                    <a:pt x="494139" y="0"/>
                  </a:moveTo>
                  <a:cubicBezTo>
                    <a:pt x="665453" y="-6411"/>
                    <a:pt x="856160" y="25754"/>
                    <a:pt x="1037679" y="0"/>
                  </a:cubicBezTo>
                  <a:cubicBezTo>
                    <a:pt x="1219198" y="-25754"/>
                    <a:pt x="1503777" y="-23741"/>
                    <a:pt x="1680044" y="0"/>
                  </a:cubicBezTo>
                  <a:cubicBezTo>
                    <a:pt x="1856312" y="23741"/>
                    <a:pt x="1971407" y="-28325"/>
                    <a:pt x="2248290" y="0"/>
                  </a:cubicBezTo>
                  <a:cubicBezTo>
                    <a:pt x="2525173" y="28325"/>
                    <a:pt x="2727583" y="33856"/>
                    <a:pt x="2964774" y="0"/>
                  </a:cubicBezTo>
                  <a:lnTo>
                    <a:pt x="2964774" y="0"/>
                  </a:lnTo>
                  <a:cubicBezTo>
                    <a:pt x="2981445" y="123187"/>
                    <a:pt x="2975176" y="391399"/>
                    <a:pt x="2964774" y="532022"/>
                  </a:cubicBezTo>
                  <a:cubicBezTo>
                    <a:pt x="2954372" y="672645"/>
                    <a:pt x="2973556" y="1003292"/>
                    <a:pt x="2964774" y="1136593"/>
                  </a:cubicBezTo>
                  <a:cubicBezTo>
                    <a:pt x="2955992" y="1269894"/>
                    <a:pt x="2986216" y="1435720"/>
                    <a:pt x="2964774" y="1704889"/>
                  </a:cubicBezTo>
                  <a:cubicBezTo>
                    <a:pt x="2943332" y="1974058"/>
                    <a:pt x="2936507" y="2140447"/>
                    <a:pt x="2964774" y="2345734"/>
                  </a:cubicBezTo>
                  <a:cubicBezTo>
                    <a:pt x="2993041" y="2551021"/>
                    <a:pt x="2988464" y="2675762"/>
                    <a:pt x="2964774" y="2950305"/>
                  </a:cubicBezTo>
                  <a:cubicBezTo>
                    <a:pt x="2941084" y="3224848"/>
                    <a:pt x="2969061" y="3309212"/>
                    <a:pt x="2964774" y="3627424"/>
                  </a:cubicBezTo>
                  <a:cubicBezTo>
                    <a:pt x="2967156" y="3859959"/>
                    <a:pt x="2747177" y="4108653"/>
                    <a:pt x="2470635" y="4121563"/>
                  </a:cubicBezTo>
                  <a:cubicBezTo>
                    <a:pt x="2227570" y="4148321"/>
                    <a:pt x="2069259" y="4141939"/>
                    <a:pt x="1852976" y="4121563"/>
                  </a:cubicBezTo>
                  <a:cubicBezTo>
                    <a:pt x="1636693" y="4101187"/>
                    <a:pt x="1409649" y="4103927"/>
                    <a:pt x="1235318" y="4121563"/>
                  </a:cubicBezTo>
                  <a:cubicBezTo>
                    <a:pt x="1060987" y="4139199"/>
                    <a:pt x="803007" y="4146432"/>
                    <a:pt x="617659" y="4121563"/>
                  </a:cubicBezTo>
                  <a:cubicBezTo>
                    <a:pt x="432311" y="4096694"/>
                    <a:pt x="163737" y="4111605"/>
                    <a:pt x="0" y="4121563"/>
                  </a:cubicBezTo>
                  <a:lnTo>
                    <a:pt x="0" y="4121563"/>
                  </a:lnTo>
                  <a:cubicBezTo>
                    <a:pt x="-31453" y="3822171"/>
                    <a:pt x="-6921" y="3631286"/>
                    <a:pt x="0" y="3480718"/>
                  </a:cubicBezTo>
                  <a:cubicBezTo>
                    <a:pt x="6921" y="3330150"/>
                    <a:pt x="-4157" y="3077331"/>
                    <a:pt x="0" y="2948696"/>
                  </a:cubicBezTo>
                  <a:cubicBezTo>
                    <a:pt x="4157" y="2820061"/>
                    <a:pt x="6631" y="2626560"/>
                    <a:pt x="0" y="2344125"/>
                  </a:cubicBezTo>
                  <a:cubicBezTo>
                    <a:pt x="-6631" y="2061690"/>
                    <a:pt x="22699" y="1950878"/>
                    <a:pt x="0" y="1812103"/>
                  </a:cubicBezTo>
                  <a:cubicBezTo>
                    <a:pt x="-22699" y="1673328"/>
                    <a:pt x="-21122" y="1392772"/>
                    <a:pt x="0" y="1280081"/>
                  </a:cubicBezTo>
                  <a:cubicBezTo>
                    <a:pt x="21122" y="1167390"/>
                    <a:pt x="-16848" y="810363"/>
                    <a:pt x="0" y="494139"/>
                  </a:cubicBezTo>
                  <a:cubicBezTo>
                    <a:pt x="-32047" y="215996"/>
                    <a:pt x="166299" y="-3462"/>
                    <a:pt x="494139" y="0"/>
                  </a:cubicBezTo>
                  <a:close/>
                </a:path>
                <a:path w="2964774" h="4121563" extrusionOk="0">
                  <a:moveTo>
                    <a:pt x="494139" y="0"/>
                  </a:moveTo>
                  <a:cubicBezTo>
                    <a:pt x="799198" y="15896"/>
                    <a:pt x="858615" y="11350"/>
                    <a:pt x="1111798" y="0"/>
                  </a:cubicBezTo>
                  <a:cubicBezTo>
                    <a:pt x="1364981" y="-11350"/>
                    <a:pt x="1405820" y="-12675"/>
                    <a:pt x="1680044" y="0"/>
                  </a:cubicBezTo>
                  <a:cubicBezTo>
                    <a:pt x="1954268" y="12675"/>
                    <a:pt x="2000735" y="-14146"/>
                    <a:pt x="2248290" y="0"/>
                  </a:cubicBezTo>
                  <a:cubicBezTo>
                    <a:pt x="2495845" y="14146"/>
                    <a:pt x="2812016" y="34934"/>
                    <a:pt x="2964774" y="0"/>
                  </a:cubicBezTo>
                  <a:lnTo>
                    <a:pt x="2964774" y="0"/>
                  </a:lnTo>
                  <a:cubicBezTo>
                    <a:pt x="2965207" y="153000"/>
                    <a:pt x="2965627" y="443067"/>
                    <a:pt x="2964774" y="604571"/>
                  </a:cubicBezTo>
                  <a:cubicBezTo>
                    <a:pt x="2963921" y="766075"/>
                    <a:pt x="2953647" y="905794"/>
                    <a:pt x="2964774" y="1100319"/>
                  </a:cubicBezTo>
                  <a:cubicBezTo>
                    <a:pt x="2975901" y="1294844"/>
                    <a:pt x="2948497" y="1512315"/>
                    <a:pt x="2964774" y="1704889"/>
                  </a:cubicBezTo>
                  <a:cubicBezTo>
                    <a:pt x="2981052" y="1897463"/>
                    <a:pt x="2984577" y="2064737"/>
                    <a:pt x="2964774" y="2200637"/>
                  </a:cubicBezTo>
                  <a:cubicBezTo>
                    <a:pt x="2944971" y="2336537"/>
                    <a:pt x="2936083" y="2641618"/>
                    <a:pt x="2964774" y="2877756"/>
                  </a:cubicBezTo>
                  <a:cubicBezTo>
                    <a:pt x="2993465" y="3113894"/>
                    <a:pt x="3002093" y="3364719"/>
                    <a:pt x="2964774" y="3627424"/>
                  </a:cubicBezTo>
                  <a:cubicBezTo>
                    <a:pt x="2981385" y="3907642"/>
                    <a:pt x="2694666" y="4154072"/>
                    <a:pt x="2470635" y="4121563"/>
                  </a:cubicBezTo>
                  <a:cubicBezTo>
                    <a:pt x="2169860" y="4135677"/>
                    <a:pt x="2017272" y="4151352"/>
                    <a:pt x="1828270" y="4121563"/>
                  </a:cubicBezTo>
                  <a:cubicBezTo>
                    <a:pt x="1639269" y="4091774"/>
                    <a:pt x="1539301" y="4149670"/>
                    <a:pt x="1260024" y="4121563"/>
                  </a:cubicBezTo>
                  <a:cubicBezTo>
                    <a:pt x="980747" y="4093456"/>
                    <a:pt x="858774" y="4110282"/>
                    <a:pt x="716484" y="4121563"/>
                  </a:cubicBezTo>
                  <a:cubicBezTo>
                    <a:pt x="574194" y="4132844"/>
                    <a:pt x="159902" y="4097527"/>
                    <a:pt x="0" y="4121563"/>
                  </a:cubicBezTo>
                  <a:lnTo>
                    <a:pt x="0" y="4121563"/>
                  </a:lnTo>
                  <a:cubicBezTo>
                    <a:pt x="26161" y="3977449"/>
                    <a:pt x="7238" y="3624638"/>
                    <a:pt x="0" y="3444444"/>
                  </a:cubicBezTo>
                  <a:cubicBezTo>
                    <a:pt x="-7238" y="3264250"/>
                    <a:pt x="-5360" y="3085876"/>
                    <a:pt x="0" y="2803599"/>
                  </a:cubicBezTo>
                  <a:cubicBezTo>
                    <a:pt x="5360" y="2521323"/>
                    <a:pt x="7881" y="2363505"/>
                    <a:pt x="0" y="2126480"/>
                  </a:cubicBezTo>
                  <a:cubicBezTo>
                    <a:pt x="-7881" y="1889455"/>
                    <a:pt x="-1317" y="1835862"/>
                    <a:pt x="0" y="1630732"/>
                  </a:cubicBezTo>
                  <a:cubicBezTo>
                    <a:pt x="1317" y="1425602"/>
                    <a:pt x="-15393" y="1326064"/>
                    <a:pt x="0" y="1062435"/>
                  </a:cubicBezTo>
                  <a:cubicBezTo>
                    <a:pt x="15393" y="798806"/>
                    <a:pt x="7949" y="703116"/>
                    <a:pt x="0" y="494139"/>
                  </a:cubicBezTo>
                  <a:cubicBezTo>
                    <a:pt x="8450" y="236112"/>
                    <a:pt x="248098" y="17804"/>
                    <a:pt x="494139" y="0"/>
                  </a:cubicBezTo>
                  <a:close/>
                </a:path>
              </a:pathLst>
            </a:custGeom>
            <a:solidFill>
              <a:srgbClr val="85B995"/>
            </a:solidFill>
            <a:ln w="12700" cap="flat" cmpd="sng">
              <a:solidFill>
                <a:srgbClr val="1C305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7" name="Google Shape;107;p2"/>
            <p:cNvGrpSpPr/>
            <p:nvPr/>
          </p:nvGrpSpPr>
          <p:grpSpPr>
            <a:xfrm>
              <a:off x="1315092" y="1810996"/>
              <a:ext cx="3755940" cy="2700200"/>
              <a:chOff x="1315092" y="1990109"/>
              <a:chExt cx="3755940" cy="2700200"/>
            </a:xfrm>
          </p:grpSpPr>
          <p:sp>
            <p:nvSpPr>
              <p:cNvPr id="108" name="Google Shape;108;p2"/>
              <p:cNvSpPr txBox="1"/>
              <p:nvPr/>
            </p:nvSpPr>
            <p:spPr>
              <a:xfrm>
                <a:off x="1315092" y="1990109"/>
                <a:ext cx="3097530" cy="10763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El cambio climático se refiere a los </a:t>
                </a:r>
                <a:r>
                  <a:rPr lang="en-US" sz="16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cambios a largo plazo </a:t>
                </a:r>
                <a:r>
                  <a:rPr lang="en-US" sz="16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en las </a:t>
                </a:r>
                <a:r>
                  <a:rPr lang="en-US" sz="16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temperaturas </a:t>
                </a:r>
                <a:r>
                  <a:rPr lang="en-US" sz="16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y</a:t>
                </a:r>
                <a:r>
                  <a:rPr lang="en-US" sz="16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 patrones del clima.</a:t>
                </a:r>
                <a:endParaRPr sz="1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2"/>
              <p:cNvSpPr txBox="1"/>
              <p:nvPr/>
            </p:nvSpPr>
            <p:spPr>
              <a:xfrm>
                <a:off x="1863732" y="3120409"/>
                <a:ext cx="3207300" cy="1569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Estos cambios son </a:t>
                </a:r>
                <a:r>
                  <a:rPr lang="en-US" sz="16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causados principalmente por la actividad humana</a:t>
                </a:r>
                <a:r>
                  <a:rPr lang="en-US" sz="16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, como la quema de combustibles fósiles, que genera emi</a:t>
                </a:r>
                <a:r>
                  <a:rPr lang="en-US" sz="1600">
                    <a:solidFill>
                      <a:schemeClr val="lt1"/>
                    </a:solidFill>
                  </a:rPr>
                  <a:t>s</a:t>
                </a:r>
                <a:r>
                  <a:rPr lang="en-US" sz="16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iones de gases de efecto invernadero.</a:t>
                </a:r>
                <a:r>
                  <a:rPr lang="en-US" sz="16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  </a:t>
                </a:r>
                <a:endParaRPr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0" name="Google Shape;110;p2"/>
          <p:cNvGrpSpPr/>
          <p:nvPr/>
        </p:nvGrpSpPr>
        <p:grpSpPr>
          <a:xfrm>
            <a:off x="5739830" y="1346774"/>
            <a:ext cx="5898158" cy="2784039"/>
            <a:chOff x="5668269" y="1686434"/>
            <a:chExt cx="5898158" cy="2784039"/>
          </a:xfrm>
        </p:grpSpPr>
        <p:sp>
          <p:nvSpPr>
            <p:cNvPr id="111" name="Google Shape;111;p2"/>
            <p:cNvSpPr txBox="1"/>
            <p:nvPr/>
          </p:nvSpPr>
          <p:spPr>
            <a:xfrm>
              <a:off x="5668269" y="2300273"/>
              <a:ext cx="5758200" cy="21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Char char="•"/>
              </a:pPr>
              <a:r>
                <a:rPr lang="en-US" sz="1500" dirty="0" err="1">
                  <a:solidFill>
                    <a:schemeClr val="dk1"/>
                  </a:solidFill>
                </a:rPr>
                <a:t>Incremento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>
                  <a:solidFill>
                    <a:schemeClr val="dk1"/>
                  </a:solidFill>
                </a:rPr>
                <a:t>de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áreas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afectadas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por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sequía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y la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frecuencia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de las olas de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calor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spcBef>
                  <a:spcPts val="60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Char char="•"/>
              </a:pP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Mayor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riesgo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de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enfermedades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virales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como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>
                  <a:solidFill>
                    <a:schemeClr val="dk1"/>
                  </a:solidFill>
                </a:rPr>
                <a:t>d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engue y </a:t>
              </a:r>
              <a:r>
                <a:rPr lang="en-US" sz="1500" dirty="0">
                  <a:solidFill>
                    <a:schemeClr val="dk1"/>
                  </a:solidFill>
                </a:rPr>
                <a:t>c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hikungunya.</a:t>
              </a:r>
              <a:endParaRPr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spcBef>
                  <a:spcPts val="60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Char char="•"/>
              </a:pP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Aumento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en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la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frecuencia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e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intensidad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de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lluvias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torrenciales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e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inundaciones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repentinas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 </a:t>
              </a:r>
              <a:endParaRPr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spcBef>
                  <a:spcPts val="60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Char char="•"/>
              </a:pP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Aumento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en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la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frecuencia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e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intensidad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de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huracanes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y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tormentas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5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tropicales</a:t>
              </a:r>
              <a:r>
                <a:rPr lang="en-US" sz="15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 </a:t>
              </a:r>
              <a:endParaRPr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"/>
            <p:cNvSpPr txBox="1"/>
            <p:nvPr/>
          </p:nvSpPr>
          <p:spPr>
            <a:xfrm>
              <a:off x="5808227" y="1686434"/>
              <a:ext cx="57582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El cambio climático </a:t>
              </a:r>
              <a:r>
                <a:rPr lang="en-US" sz="1500">
                  <a:solidFill>
                    <a:schemeClr val="dk1"/>
                  </a:solidFill>
                </a:rPr>
                <a:t>produce </a:t>
              </a:r>
              <a:r>
                <a:rPr lang="en-US" sz="15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amenazas relacionadas con el clima</a:t>
              </a:r>
              <a:r>
                <a:rPr lang="en-US" sz="15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:</a:t>
              </a:r>
              <a:endParaRPr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4D57"/>
              </a:buClr>
              <a:buSzPts val="4400"/>
              <a:buFont typeface="Arial"/>
              <a:buNone/>
            </a:pPr>
            <a:r>
              <a:rPr lang="en-US" b="1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rPr>
              <a:t>Cambio climático</a:t>
            </a:r>
            <a:endParaRPr b="1">
              <a:solidFill>
                <a:srgbClr val="334D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3"/>
          <p:cNvSpPr txBox="1">
            <a:spLocks noGrp="1"/>
          </p:cNvSpPr>
          <p:nvPr>
            <p:ph type="body" idx="1"/>
          </p:nvPr>
        </p:nvSpPr>
        <p:spPr>
          <a:xfrm>
            <a:off x="4801235" y="2427605"/>
            <a:ext cx="2455545" cy="1242060"/>
          </a:xfrm>
          <a:prstGeom prst="rect">
            <a:avLst/>
          </a:prstGeom>
          <a:noFill/>
          <a:ln w="9525" cap="flat" cmpd="sng">
            <a:solidFill>
              <a:srgbClr val="85B9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Para 2050, se espera que la población urbana aumente a 6,500 millones (67% de la población mundial esperada de 9,700 millones).  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" name="Google Shape;119;p3"/>
          <p:cNvGrpSpPr/>
          <p:nvPr/>
        </p:nvGrpSpPr>
        <p:grpSpPr>
          <a:xfrm flipH="1">
            <a:off x="-153243" y="4507098"/>
            <a:ext cx="4074794" cy="2481313"/>
            <a:chOff x="7588577" y="4254618"/>
            <a:chExt cx="4488385" cy="2733166"/>
          </a:xfrm>
        </p:grpSpPr>
        <p:pic>
          <p:nvPicPr>
            <p:cNvPr id="120" name="Google Shape;120;p3" descr="Deciduous tree with solid fill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103435" y="4738183"/>
              <a:ext cx="831869" cy="83187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21" name="Google Shape;121;p3"/>
            <p:cNvGrpSpPr/>
            <p:nvPr/>
          </p:nvGrpSpPr>
          <p:grpSpPr>
            <a:xfrm>
              <a:off x="7588577" y="4254618"/>
              <a:ext cx="4488385" cy="2733166"/>
              <a:chOff x="8725373" y="4909152"/>
              <a:chExt cx="3351589" cy="2040923"/>
            </a:xfrm>
          </p:grpSpPr>
          <p:pic>
            <p:nvPicPr>
              <p:cNvPr id="122" name="Google Shape;122;p3" descr="City with solid fill"/>
              <p:cNvPicPr preferRelativeResize="0"/>
              <p:nvPr/>
            </p:nvPicPr>
            <p:blipFill rotWithShape="1">
              <a:blip r:embed="rId4">
                <a:alphaModFix/>
              </a:blip>
              <a:srcRect l="64462" t="14574" b="12633"/>
              <a:stretch/>
            </p:blipFill>
            <p:spPr>
              <a:xfrm>
                <a:off x="11404689" y="5573036"/>
                <a:ext cx="672273" cy="1377039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23" name="Google Shape;123;p3"/>
              <p:cNvGrpSpPr/>
              <p:nvPr/>
            </p:nvGrpSpPr>
            <p:grpSpPr>
              <a:xfrm>
                <a:off x="8725373" y="5920033"/>
                <a:ext cx="1447704" cy="1030042"/>
                <a:chOff x="8344932" y="5748951"/>
                <a:chExt cx="1688157" cy="1201124"/>
              </a:xfrm>
            </p:grpSpPr>
            <p:pic>
              <p:nvPicPr>
                <p:cNvPr id="124" name="Google Shape;124;p3" descr="Deciduous tree with solid fill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/>
                <a:stretch/>
              </p:blipFill>
              <p:spPr>
                <a:xfrm>
                  <a:off x="8344932" y="5748951"/>
                  <a:ext cx="914400" cy="9144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25" name="Google Shape;125;p3" descr="Deciduous tree with solid fill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9118689" y="5943600"/>
                  <a:ext cx="914400" cy="9144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26" name="Google Shape;126;p3" descr="Withering Tree with solid fill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/>
                <a:stretch/>
              </p:blipFill>
              <p:spPr>
                <a:xfrm>
                  <a:off x="8661489" y="6035675"/>
                  <a:ext cx="914400" cy="9144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27" name="Google Shape;127;p3" descr="City with solid fill"/>
              <p:cNvPicPr preferRelativeResize="0"/>
              <p:nvPr/>
            </p:nvPicPr>
            <p:blipFill rotWithShape="1">
              <a:blip r:embed="rId4">
                <a:alphaModFix/>
              </a:blip>
              <a:srcRect t="11142" r="33466" b="14238"/>
              <a:stretch/>
            </p:blipFill>
            <p:spPr>
              <a:xfrm>
                <a:off x="9860980" y="5329870"/>
                <a:ext cx="1258618" cy="141160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8" name="Google Shape;128;p3" descr="City with solid fill"/>
              <p:cNvPicPr preferRelativeResize="0"/>
              <p:nvPr/>
            </p:nvPicPr>
            <p:blipFill rotWithShape="1">
              <a:blip r:embed="rId4">
                <a:alphaModFix/>
              </a:blip>
              <a:srcRect l="64462" t="14574" b="12633"/>
              <a:stretch/>
            </p:blipFill>
            <p:spPr>
              <a:xfrm>
                <a:off x="10859080" y="4909152"/>
                <a:ext cx="672273" cy="137703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9" name="Google Shape;129;p3" descr="Deciduous tree with solid fill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10849871" y="6315837"/>
                <a:ext cx="621177" cy="62117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30" name="Google Shape;130;p3"/>
          <p:cNvSpPr/>
          <p:nvPr/>
        </p:nvSpPr>
        <p:spPr>
          <a:xfrm>
            <a:off x="8378382" y="2457593"/>
            <a:ext cx="3269725" cy="1885452"/>
          </a:xfrm>
          <a:custGeom>
            <a:avLst/>
            <a:gdLst/>
            <a:ahLst/>
            <a:cxnLst/>
            <a:rect l="l" t="t" r="r" b="b"/>
            <a:pathLst>
              <a:path w="3269725" h="1885452" fill="none" extrusionOk="0">
                <a:moveTo>
                  <a:pt x="0" y="0"/>
                </a:moveTo>
                <a:cubicBezTo>
                  <a:pt x="658883" y="37171"/>
                  <a:pt x="2211736" y="-126124"/>
                  <a:pt x="3269725" y="0"/>
                </a:cubicBezTo>
                <a:cubicBezTo>
                  <a:pt x="3227993" y="839765"/>
                  <a:pt x="3330143" y="1035159"/>
                  <a:pt x="3269725" y="1885452"/>
                </a:cubicBezTo>
                <a:cubicBezTo>
                  <a:pt x="2233759" y="2012218"/>
                  <a:pt x="1255326" y="1731662"/>
                  <a:pt x="0" y="1885452"/>
                </a:cubicBezTo>
                <a:cubicBezTo>
                  <a:pt x="-70594" y="969272"/>
                  <a:pt x="148549" y="289709"/>
                  <a:pt x="0" y="0"/>
                </a:cubicBezTo>
                <a:close/>
              </a:path>
              <a:path w="3269725" h="1885452" extrusionOk="0">
                <a:moveTo>
                  <a:pt x="0" y="0"/>
                </a:moveTo>
                <a:cubicBezTo>
                  <a:pt x="1572224" y="-135003"/>
                  <a:pt x="1650674" y="-93139"/>
                  <a:pt x="3269725" y="0"/>
                </a:cubicBezTo>
                <a:cubicBezTo>
                  <a:pt x="3306756" y="622668"/>
                  <a:pt x="3213890" y="1637418"/>
                  <a:pt x="3269725" y="1885452"/>
                </a:cubicBezTo>
                <a:cubicBezTo>
                  <a:pt x="1941045" y="2011067"/>
                  <a:pt x="1480937" y="1778632"/>
                  <a:pt x="0" y="1885452"/>
                </a:cubicBezTo>
                <a:cubicBezTo>
                  <a:pt x="-5337" y="1117024"/>
                  <a:pt x="152316" y="488602"/>
                  <a:pt x="0" y="0"/>
                </a:cubicBezTo>
                <a:close/>
              </a:path>
            </a:pathLst>
          </a:custGeom>
          <a:solidFill>
            <a:srgbClr val="DBEDD7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</a:t>
            </a:r>
            <a:r>
              <a:rPr lang="en-US" sz="15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cambio</a:t>
            </a:r>
            <a:r>
              <a:rPr lang="en-US" sz="15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climático</a:t>
            </a:r>
            <a:r>
              <a:rPr lang="en-US" sz="15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está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exacerbando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impactos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las olas de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calor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inundaciones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repentinas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ciudades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provocando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efectos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calor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urbanas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inundaciones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</a:t>
            </a:r>
            <a:r>
              <a:rPr lang="en-US" sz="1500" dirty="0" err="1">
                <a:solidFill>
                  <a:schemeClr val="dk1"/>
                </a:solidFill>
              </a:rPr>
              <a:t>escasez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agua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dulce.</a:t>
            </a:r>
            <a:endParaRPr sz="15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3"/>
          <p:cNvSpPr/>
          <p:nvPr/>
        </p:nvSpPr>
        <p:spPr>
          <a:xfrm>
            <a:off x="884493" y="2078414"/>
            <a:ext cx="2929127" cy="1508455"/>
          </a:xfrm>
          <a:custGeom>
            <a:avLst/>
            <a:gdLst/>
            <a:ahLst/>
            <a:cxnLst/>
            <a:rect l="l" t="t" r="r" b="b"/>
            <a:pathLst>
              <a:path w="2929127" h="1508455" fill="none" extrusionOk="0">
                <a:moveTo>
                  <a:pt x="0" y="251414"/>
                </a:moveTo>
                <a:cubicBezTo>
                  <a:pt x="-8120" y="120724"/>
                  <a:pt x="95438" y="3918"/>
                  <a:pt x="251414" y="0"/>
                </a:cubicBezTo>
                <a:cubicBezTo>
                  <a:pt x="1320196" y="8260"/>
                  <a:pt x="1754848" y="-98234"/>
                  <a:pt x="2677713" y="0"/>
                </a:cubicBezTo>
                <a:cubicBezTo>
                  <a:pt x="2828462" y="8568"/>
                  <a:pt x="2942062" y="115810"/>
                  <a:pt x="2929127" y="251414"/>
                </a:cubicBezTo>
                <a:cubicBezTo>
                  <a:pt x="2997050" y="748346"/>
                  <a:pt x="2848794" y="1048175"/>
                  <a:pt x="2929127" y="1257041"/>
                </a:cubicBezTo>
                <a:cubicBezTo>
                  <a:pt x="2951572" y="1394475"/>
                  <a:pt x="2816049" y="1505677"/>
                  <a:pt x="2677713" y="1508455"/>
                </a:cubicBezTo>
                <a:cubicBezTo>
                  <a:pt x="2312747" y="1562491"/>
                  <a:pt x="711347" y="1608154"/>
                  <a:pt x="251414" y="1508455"/>
                </a:cubicBezTo>
                <a:cubicBezTo>
                  <a:pt x="111943" y="1505832"/>
                  <a:pt x="-9753" y="1388351"/>
                  <a:pt x="0" y="1257041"/>
                </a:cubicBezTo>
                <a:cubicBezTo>
                  <a:pt x="-86624" y="917211"/>
                  <a:pt x="86062" y="679042"/>
                  <a:pt x="0" y="251414"/>
                </a:cubicBezTo>
                <a:close/>
              </a:path>
              <a:path w="2929127" h="1508455" extrusionOk="0">
                <a:moveTo>
                  <a:pt x="0" y="251414"/>
                </a:moveTo>
                <a:cubicBezTo>
                  <a:pt x="1351" y="114686"/>
                  <a:pt x="87059" y="-8982"/>
                  <a:pt x="251414" y="0"/>
                </a:cubicBezTo>
                <a:cubicBezTo>
                  <a:pt x="1121081" y="-109855"/>
                  <a:pt x="2057441" y="-132849"/>
                  <a:pt x="2677713" y="0"/>
                </a:cubicBezTo>
                <a:cubicBezTo>
                  <a:pt x="2834254" y="-10833"/>
                  <a:pt x="2936727" y="114603"/>
                  <a:pt x="2929127" y="251414"/>
                </a:cubicBezTo>
                <a:cubicBezTo>
                  <a:pt x="2871476" y="454983"/>
                  <a:pt x="2912354" y="821719"/>
                  <a:pt x="2929127" y="1257041"/>
                </a:cubicBezTo>
                <a:cubicBezTo>
                  <a:pt x="2954062" y="1404895"/>
                  <a:pt x="2806129" y="1486593"/>
                  <a:pt x="2677713" y="1508455"/>
                </a:cubicBezTo>
                <a:cubicBezTo>
                  <a:pt x="1750499" y="1566430"/>
                  <a:pt x="752512" y="1649938"/>
                  <a:pt x="251414" y="1508455"/>
                </a:cubicBezTo>
                <a:cubicBezTo>
                  <a:pt x="121223" y="1516716"/>
                  <a:pt x="219" y="1394104"/>
                  <a:pt x="0" y="1257041"/>
                </a:cubicBezTo>
                <a:cubicBezTo>
                  <a:pt x="-29552" y="944298"/>
                  <a:pt x="-71969" y="742433"/>
                  <a:pt x="0" y="251414"/>
                </a:cubicBezTo>
                <a:close/>
              </a:path>
            </a:pathLst>
          </a:custGeom>
          <a:solidFill>
            <a:srgbClr val="DBEDD7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Según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cifras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la ONU, </a:t>
            </a:r>
            <a:r>
              <a:rPr lang="en-US" sz="15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4,400 </a:t>
            </a:r>
            <a:r>
              <a:rPr lang="en-US" sz="15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millones</a:t>
            </a:r>
            <a:r>
              <a:rPr lang="en-US" sz="15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personas </a:t>
            </a:r>
            <a:r>
              <a:rPr lang="en-US" sz="15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viven</a:t>
            </a:r>
            <a:r>
              <a:rPr lang="en-US" sz="15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actualmente</a:t>
            </a:r>
            <a:r>
              <a:rPr lang="en-US" sz="15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15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ciudades</a:t>
            </a:r>
            <a:r>
              <a:rPr lang="en-US" sz="15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(56% de la población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mundial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7,900 </a:t>
            </a:r>
            <a:r>
              <a:rPr lang="en-US" sz="15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millones</a:t>
            </a:r>
            <a:r>
              <a:rPr lang="en-US" sz="15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sz="15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/>
          <p:cNvSpPr/>
          <p:nvPr/>
        </p:nvSpPr>
        <p:spPr>
          <a:xfrm>
            <a:off x="7012305" y="523875"/>
            <a:ext cx="2583815" cy="1404620"/>
          </a:xfrm>
          <a:custGeom>
            <a:avLst/>
            <a:gdLst/>
            <a:ahLst/>
            <a:cxnLst/>
            <a:rect l="l" t="t" r="r" b="b"/>
            <a:pathLst>
              <a:path w="2583872" h="1241953" fill="none" extrusionOk="0">
                <a:moveTo>
                  <a:pt x="206996" y="0"/>
                </a:moveTo>
                <a:cubicBezTo>
                  <a:pt x="453094" y="-18066"/>
                  <a:pt x="541131" y="8895"/>
                  <a:pt x="753677" y="0"/>
                </a:cubicBezTo>
                <a:cubicBezTo>
                  <a:pt x="966223" y="-8895"/>
                  <a:pt x="1083284" y="28660"/>
                  <a:pt x="1347896" y="0"/>
                </a:cubicBezTo>
                <a:cubicBezTo>
                  <a:pt x="1612508" y="-28660"/>
                  <a:pt x="1826365" y="12102"/>
                  <a:pt x="1965884" y="0"/>
                </a:cubicBezTo>
                <a:cubicBezTo>
                  <a:pt x="2105403" y="-12102"/>
                  <a:pt x="2335759" y="-26859"/>
                  <a:pt x="2583872" y="0"/>
                </a:cubicBezTo>
                <a:lnTo>
                  <a:pt x="2583872" y="0"/>
                </a:lnTo>
                <a:cubicBezTo>
                  <a:pt x="2586464" y="233663"/>
                  <a:pt x="2603398" y="407346"/>
                  <a:pt x="2583872" y="538178"/>
                </a:cubicBezTo>
                <a:cubicBezTo>
                  <a:pt x="2564346" y="669010"/>
                  <a:pt x="2574487" y="836534"/>
                  <a:pt x="2583872" y="1034957"/>
                </a:cubicBezTo>
                <a:cubicBezTo>
                  <a:pt x="2571741" y="1159858"/>
                  <a:pt x="2492373" y="1269910"/>
                  <a:pt x="2376876" y="1241953"/>
                </a:cubicBezTo>
                <a:cubicBezTo>
                  <a:pt x="2125659" y="1217785"/>
                  <a:pt x="2059163" y="1238401"/>
                  <a:pt x="1853963" y="1241953"/>
                </a:cubicBezTo>
                <a:cubicBezTo>
                  <a:pt x="1648763" y="1245505"/>
                  <a:pt x="1451544" y="1254875"/>
                  <a:pt x="1331051" y="1241953"/>
                </a:cubicBezTo>
                <a:cubicBezTo>
                  <a:pt x="1210558" y="1229031"/>
                  <a:pt x="953121" y="1262172"/>
                  <a:pt x="760600" y="1241953"/>
                </a:cubicBezTo>
                <a:cubicBezTo>
                  <a:pt x="568079" y="1221734"/>
                  <a:pt x="230706" y="1272915"/>
                  <a:pt x="0" y="1241953"/>
                </a:cubicBezTo>
                <a:lnTo>
                  <a:pt x="0" y="1241953"/>
                </a:lnTo>
                <a:cubicBezTo>
                  <a:pt x="-24265" y="1058568"/>
                  <a:pt x="7911" y="818295"/>
                  <a:pt x="0" y="703775"/>
                </a:cubicBezTo>
                <a:cubicBezTo>
                  <a:pt x="-7911" y="589255"/>
                  <a:pt x="15608" y="394930"/>
                  <a:pt x="0" y="206996"/>
                </a:cubicBezTo>
                <a:cubicBezTo>
                  <a:pt x="-1961" y="83639"/>
                  <a:pt x="112672" y="-16019"/>
                  <a:pt x="206996" y="0"/>
                </a:cubicBezTo>
                <a:close/>
              </a:path>
              <a:path w="2583872" h="1241953" extrusionOk="0">
                <a:moveTo>
                  <a:pt x="206996" y="0"/>
                </a:moveTo>
                <a:cubicBezTo>
                  <a:pt x="398929" y="-945"/>
                  <a:pt x="623044" y="-10635"/>
                  <a:pt x="753677" y="0"/>
                </a:cubicBezTo>
                <a:cubicBezTo>
                  <a:pt x="884310" y="10635"/>
                  <a:pt x="1074848" y="-12708"/>
                  <a:pt x="1395434" y="0"/>
                </a:cubicBezTo>
                <a:cubicBezTo>
                  <a:pt x="1716020" y="12708"/>
                  <a:pt x="1728057" y="-14086"/>
                  <a:pt x="1965884" y="0"/>
                </a:cubicBezTo>
                <a:cubicBezTo>
                  <a:pt x="2203711" y="14086"/>
                  <a:pt x="2373128" y="-27149"/>
                  <a:pt x="2583872" y="0"/>
                </a:cubicBezTo>
                <a:lnTo>
                  <a:pt x="2583872" y="0"/>
                </a:lnTo>
                <a:cubicBezTo>
                  <a:pt x="2578115" y="114177"/>
                  <a:pt x="2586562" y="276164"/>
                  <a:pt x="2583872" y="507129"/>
                </a:cubicBezTo>
                <a:cubicBezTo>
                  <a:pt x="2581182" y="738094"/>
                  <a:pt x="2557522" y="854060"/>
                  <a:pt x="2583872" y="1034957"/>
                </a:cubicBezTo>
                <a:cubicBezTo>
                  <a:pt x="2594604" y="1137687"/>
                  <a:pt x="2491353" y="1239276"/>
                  <a:pt x="2376876" y="1241953"/>
                </a:cubicBezTo>
                <a:cubicBezTo>
                  <a:pt x="2241221" y="1243691"/>
                  <a:pt x="2027801" y="1260875"/>
                  <a:pt x="1806426" y="1241953"/>
                </a:cubicBezTo>
                <a:cubicBezTo>
                  <a:pt x="1585051" y="1223032"/>
                  <a:pt x="1541093" y="1260132"/>
                  <a:pt x="1283513" y="1241953"/>
                </a:cubicBezTo>
                <a:cubicBezTo>
                  <a:pt x="1025933" y="1223774"/>
                  <a:pt x="969237" y="1268440"/>
                  <a:pt x="713063" y="1241953"/>
                </a:cubicBezTo>
                <a:cubicBezTo>
                  <a:pt x="456889" y="1215467"/>
                  <a:pt x="193059" y="1211039"/>
                  <a:pt x="0" y="1241953"/>
                </a:cubicBezTo>
                <a:lnTo>
                  <a:pt x="0" y="1241953"/>
                </a:lnTo>
                <a:cubicBezTo>
                  <a:pt x="14726" y="1121928"/>
                  <a:pt x="-9016" y="895554"/>
                  <a:pt x="0" y="734824"/>
                </a:cubicBezTo>
                <a:cubicBezTo>
                  <a:pt x="9016" y="574094"/>
                  <a:pt x="-14027" y="350377"/>
                  <a:pt x="0" y="206996"/>
                </a:cubicBezTo>
                <a:cubicBezTo>
                  <a:pt x="12170" y="117036"/>
                  <a:pt x="102319" y="-5227"/>
                  <a:pt x="206996" y="0"/>
                </a:cubicBezTo>
                <a:close/>
              </a:path>
            </a:pathLst>
          </a:custGeom>
          <a:noFill/>
          <a:ln w="9525" cap="flat" cmpd="sng">
            <a:solidFill>
              <a:srgbClr val="85B9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en-US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2.200 millones de personas viven en ciudades de menos de 500.000 habitantes (el 28% de la población mundial), </a:t>
            </a:r>
            <a:r>
              <a:rPr lang="en-US" sz="1300">
                <a:solidFill>
                  <a:schemeClr val="dk1"/>
                </a:solidFill>
              </a:rPr>
              <a:t>y</a:t>
            </a:r>
            <a:r>
              <a:rPr lang="en-US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son las que registran el mayor crecimiento demográfico.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3"/>
          <p:cNvSpPr/>
          <p:nvPr/>
        </p:nvSpPr>
        <p:spPr>
          <a:xfrm>
            <a:off x="4116070" y="4352925"/>
            <a:ext cx="2546985" cy="1110615"/>
          </a:xfrm>
          <a:custGeom>
            <a:avLst/>
            <a:gdLst/>
            <a:ahLst/>
            <a:cxnLst/>
            <a:rect l="l" t="t" r="r" b="b"/>
            <a:pathLst>
              <a:path w="2248821" h="1110467" fill="none" extrusionOk="0">
                <a:moveTo>
                  <a:pt x="0" y="0"/>
                </a:moveTo>
                <a:cubicBezTo>
                  <a:pt x="208113" y="-5389"/>
                  <a:pt x="264669" y="22889"/>
                  <a:pt x="517229" y="0"/>
                </a:cubicBezTo>
                <a:cubicBezTo>
                  <a:pt x="769789" y="-22889"/>
                  <a:pt x="877519" y="7076"/>
                  <a:pt x="1034458" y="0"/>
                </a:cubicBezTo>
                <a:cubicBezTo>
                  <a:pt x="1191397" y="-7076"/>
                  <a:pt x="1482914" y="-3577"/>
                  <a:pt x="1619151" y="0"/>
                </a:cubicBezTo>
                <a:cubicBezTo>
                  <a:pt x="1755388" y="3577"/>
                  <a:pt x="2119904" y="5495"/>
                  <a:pt x="2248821" y="0"/>
                </a:cubicBezTo>
                <a:cubicBezTo>
                  <a:pt x="2258868" y="216445"/>
                  <a:pt x="2229601" y="304601"/>
                  <a:pt x="2248821" y="521919"/>
                </a:cubicBezTo>
                <a:cubicBezTo>
                  <a:pt x="2268041" y="739237"/>
                  <a:pt x="2261603" y="888637"/>
                  <a:pt x="2248821" y="1110467"/>
                </a:cubicBezTo>
                <a:cubicBezTo>
                  <a:pt x="2005908" y="1129243"/>
                  <a:pt x="1916277" y="1118428"/>
                  <a:pt x="1754080" y="1110467"/>
                </a:cubicBezTo>
                <a:cubicBezTo>
                  <a:pt x="1591883" y="1102506"/>
                  <a:pt x="1452499" y="1092960"/>
                  <a:pt x="1259340" y="1110467"/>
                </a:cubicBezTo>
                <a:cubicBezTo>
                  <a:pt x="1066181" y="1127974"/>
                  <a:pt x="890528" y="1111569"/>
                  <a:pt x="674646" y="1110467"/>
                </a:cubicBezTo>
                <a:cubicBezTo>
                  <a:pt x="458764" y="1109365"/>
                  <a:pt x="191788" y="1133573"/>
                  <a:pt x="0" y="1110467"/>
                </a:cubicBezTo>
                <a:cubicBezTo>
                  <a:pt x="17822" y="908257"/>
                  <a:pt x="-7223" y="776724"/>
                  <a:pt x="0" y="555234"/>
                </a:cubicBezTo>
                <a:cubicBezTo>
                  <a:pt x="7223" y="333744"/>
                  <a:pt x="25026" y="168183"/>
                  <a:pt x="0" y="0"/>
                </a:cubicBezTo>
                <a:close/>
              </a:path>
              <a:path w="2248821" h="1110467" extrusionOk="0">
                <a:moveTo>
                  <a:pt x="0" y="0"/>
                </a:moveTo>
                <a:cubicBezTo>
                  <a:pt x="213152" y="20906"/>
                  <a:pt x="343614" y="16690"/>
                  <a:pt x="539717" y="0"/>
                </a:cubicBezTo>
                <a:cubicBezTo>
                  <a:pt x="735820" y="-16690"/>
                  <a:pt x="898520" y="14841"/>
                  <a:pt x="1124411" y="0"/>
                </a:cubicBezTo>
                <a:cubicBezTo>
                  <a:pt x="1350302" y="-14841"/>
                  <a:pt x="1417913" y="13478"/>
                  <a:pt x="1686616" y="0"/>
                </a:cubicBezTo>
                <a:cubicBezTo>
                  <a:pt x="1955319" y="-13478"/>
                  <a:pt x="2102654" y="24765"/>
                  <a:pt x="2248821" y="0"/>
                </a:cubicBezTo>
                <a:cubicBezTo>
                  <a:pt x="2224978" y="194892"/>
                  <a:pt x="2256512" y="427011"/>
                  <a:pt x="2248821" y="577443"/>
                </a:cubicBezTo>
                <a:cubicBezTo>
                  <a:pt x="2241130" y="727875"/>
                  <a:pt x="2232365" y="956987"/>
                  <a:pt x="2248821" y="1110467"/>
                </a:cubicBezTo>
                <a:cubicBezTo>
                  <a:pt x="2113783" y="1091081"/>
                  <a:pt x="1915266" y="1084763"/>
                  <a:pt x="1709104" y="1110467"/>
                </a:cubicBezTo>
                <a:cubicBezTo>
                  <a:pt x="1502942" y="1136171"/>
                  <a:pt x="1306552" y="1095014"/>
                  <a:pt x="1101922" y="1110467"/>
                </a:cubicBezTo>
                <a:cubicBezTo>
                  <a:pt x="897292" y="1125920"/>
                  <a:pt x="758606" y="1110108"/>
                  <a:pt x="494741" y="1110467"/>
                </a:cubicBezTo>
                <a:cubicBezTo>
                  <a:pt x="230876" y="1110826"/>
                  <a:pt x="150708" y="1092019"/>
                  <a:pt x="0" y="1110467"/>
                </a:cubicBezTo>
                <a:cubicBezTo>
                  <a:pt x="-23060" y="880614"/>
                  <a:pt x="-5529" y="770585"/>
                  <a:pt x="0" y="566338"/>
                </a:cubicBezTo>
                <a:cubicBezTo>
                  <a:pt x="5529" y="362091"/>
                  <a:pt x="-10814" y="173015"/>
                  <a:pt x="0" y="0"/>
                </a:cubicBezTo>
                <a:close/>
              </a:path>
            </a:pathLst>
          </a:custGeom>
          <a:noFill/>
          <a:ln w="9525" cap="flat" cmpd="sng">
            <a:solidFill>
              <a:srgbClr val="85B9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estima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que 1,600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millones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habitantes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sufrirán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estrés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calor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debido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temperaturas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mayores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 35°C.</a:t>
            </a:r>
            <a:endParaRPr sz="13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"/>
          <p:cNvSpPr/>
          <p:nvPr/>
        </p:nvSpPr>
        <p:spPr>
          <a:xfrm>
            <a:off x="7539990" y="5273675"/>
            <a:ext cx="2620010" cy="1205230"/>
          </a:xfrm>
          <a:custGeom>
            <a:avLst/>
            <a:gdLst/>
            <a:ahLst/>
            <a:cxnLst/>
            <a:rect l="l" t="t" r="r" b="b"/>
            <a:pathLst>
              <a:path w="2248821" h="1205532" fill="none" extrusionOk="0">
                <a:moveTo>
                  <a:pt x="0" y="200926"/>
                </a:moveTo>
                <a:cubicBezTo>
                  <a:pt x="-1460" y="92182"/>
                  <a:pt x="88386" y="-14993"/>
                  <a:pt x="200926" y="0"/>
                </a:cubicBezTo>
                <a:cubicBezTo>
                  <a:pt x="362745" y="-20596"/>
                  <a:pt x="560324" y="18574"/>
                  <a:pt x="761173" y="0"/>
                </a:cubicBezTo>
                <a:cubicBezTo>
                  <a:pt x="962022" y="-18574"/>
                  <a:pt x="1228142" y="-6244"/>
                  <a:pt x="1358360" y="0"/>
                </a:cubicBezTo>
                <a:cubicBezTo>
                  <a:pt x="1488578" y="6244"/>
                  <a:pt x="1776356" y="-26694"/>
                  <a:pt x="2047895" y="0"/>
                </a:cubicBezTo>
                <a:cubicBezTo>
                  <a:pt x="2152617" y="13401"/>
                  <a:pt x="2271649" y="93977"/>
                  <a:pt x="2248821" y="200926"/>
                </a:cubicBezTo>
                <a:cubicBezTo>
                  <a:pt x="2263859" y="290090"/>
                  <a:pt x="2244371" y="507448"/>
                  <a:pt x="2248821" y="610803"/>
                </a:cubicBezTo>
                <a:cubicBezTo>
                  <a:pt x="2253271" y="714158"/>
                  <a:pt x="2255959" y="838362"/>
                  <a:pt x="2248821" y="1004606"/>
                </a:cubicBezTo>
                <a:cubicBezTo>
                  <a:pt x="2245729" y="1139238"/>
                  <a:pt x="2149439" y="1179544"/>
                  <a:pt x="2047895" y="1205532"/>
                </a:cubicBezTo>
                <a:cubicBezTo>
                  <a:pt x="1836290" y="1177021"/>
                  <a:pt x="1548438" y="1231828"/>
                  <a:pt x="1413769" y="1205532"/>
                </a:cubicBezTo>
                <a:cubicBezTo>
                  <a:pt x="1279100" y="1179236"/>
                  <a:pt x="1081456" y="1224328"/>
                  <a:pt x="761173" y="1205532"/>
                </a:cubicBezTo>
                <a:cubicBezTo>
                  <a:pt x="440890" y="1186736"/>
                  <a:pt x="409928" y="1179292"/>
                  <a:pt x="200926" y="1205532"/>
                </a:cubicBezTo>
                <a:cubicBezTo>
                  <a:pt x="76577" y="1216458"/>
                  <a:pt x="7655" y="1093245"/>
                  <a:pt x="0" y="1004606"/>
                </a:cubicBezTo>
                <a:cubicBezTo>
                  <a:pt x="-18434" y="863556"/>
                  <a:pt x="-9147" y="774593"/>
                  <a:pt x="0" y="602766"/>
                </a:cubicBezTo>
                <a:cubicBezTo>
                  <a:pt x="9147" y="430939"/>
                  <a:pt x="-18927" y="361721"/>
                  <a:pt x="0" y="200926"/>
                </a:cubicBezTo>
                <a:close/>
              </a:path>
              <a:path w="2248821" h="1205532" extrusionOk="0">
                <a:moveTo>
                  <a:pt x="0" y="200926"/>
                </a:moveTo>
                <a:cubicBezTo>
                  <a:pt x="-9194" y="96793"/>
                  <a:pt x="106501" y="-21709"/>
                  <a:pt x="200926" y="0"/>
                </a:cubicBezTo>
                <a:cubicBezTo>
                  <a:pt x="471865" y="7844"/>
                  <a:pt x="604688" y="8396"/>
                  <a:pt x="798113" y="0"/>
                </a:cubicBezTo>
                <a:cubicBezTo>
                  <a:pt x="991538" y="-8396"/>
                  <a:pt x="1183822" y="-22217"/>
                  <a:pt x="1413769" y="0"/>
                </a:cubicBezTo>
                <a:cubicBezTo>
                  <a:pt x="1643716" y="22217"/>
                  <a:pt x="1780357" y="2871"/>
                  <a:pt x="2047895" y="0"/>
                </a:cubicBezTo>
                <a:cubicBezTo>
                  <a:pt x="2154329" y="-10500"/>
                  <a:pt x="2268122" y="104677"/>
                  <a:pt x="2248821" y="200926"/>
                </a:cubicBezTo>
                <a:cubicBezTo>
                  <a:pt x="2264028" y="287961"/>
                  <a:pt x="2256872" y="479397"/>
                  <a:pt x="2248821" y="610803"/>
                </a:cubicBezTo>
                <a:cubicBezTo>
                  <a:pt x="2240770" y="742209"/>
                  <a:pt x="2261039" y="823396"/>
                  <a:pt x="2248821" y="1004606"/>
                </a:cubicBezTo>
                <a:cubicBezTo>
                  <a:pt x="2251530" y="1134957"/>
                  <a:pt x="2153375" y="1209565"/>
                  <a:pt x="2047895" y="1205532"/>
                </a:cubicBezTo>
                <a:cubicBezTo>
                  <a:pt x="1824559" y="1198165"/>
                  <a:pt x="1663490" y="1195433"/>
                  <a:pt x="1487648" y="1205532"/>
                </a:cubicBezTo>
                <a:cubicBezTo>
                  <a:pt x="1311806" y="1215631"/>
                  <a:pt x="1116644" y="1186904"/>
                  <a:pt x="890461" y="1205532"/>
                </a:cubicBezTo>
                <a:cubicBezTo>
                  <a:pt x="664278" y="1224160"/>
                  <a:pt x="465213" y="1173212"/>
                  <a:pt x="200926" y="1205532"/>
                </a:cubicBezTo>
                <a:cubicBezTo>
                  <a:pt x="88550" y="1202189"/>
                  <a:pt x="-22382" y="1113945"/>
                  <a:pt x="0" y="1004606"/>
                </a:cubicBezTo>
                <a:cubicBezTo>
                  <a:pt x="-6814" y="852095"/>
                  <a:pt x="12989" y="673504"/>
                  <a:pt x="0" y="586692"/>
                </a:cubicBezTo>
                <a:cubicBezTo>
                  <a:pt x="-12989" y="499880"/>
                  <a:pt x="11938" y="318767"/>
                  <a:pt x="0" y="200926"/>
                </a:cubicBezTo>
                <a:close/>
              </a:path>
            </a:pathLst>
          </a:custGeom>
          <a:noFill/>
          <a:ln w="9525" cap="flat" cmpd="sng">
            <a:solidFill>
              <a:srgbClr val="85B9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Hasta 570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ciudades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hogar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más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800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millones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personas)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estarán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</a:rPr>
              <a:t>riesgo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inundación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aumento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dirty="0">
                <a:solidFill>
                  <a:schemeClr val="dk1"/>
                </a:solidFill>
              </a:rPr>
              <a:t>d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nivel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del mar y las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tormentas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para </a:t>
            </a:r>
            <a:r>
              <a:rPr lang="en-US" sz="13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</a:t>
            </a:r>
            <a:r>
              <a:rPr lang="en-US"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2050.</a:t>
            </a:r>
            <a:endParaRPr sz="13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4D57"/>
              </a:buClr>
              <a:buSzPts val="4400"/>
              <a:buFont typeface="Arial"/>
              <a:buNone/>
            </a:pPr>
            <a:r>
              <a:rPr lang="en-US" b="1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rPr>
              <a:t>Adaptación urbana</a:t>
            </a:r>
            <a:endParaRPr>
              <a:solidFill>
                <a:srgbClr val="334D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"/>
          <p:cNvSpPr/>
          <p:nvPr/>
        </p:nvSpPr>
        <p:spPr>
          <a:xfrm>
            <a:off x="3199825" y="1584678"/>
            <a:ext cx="4879389" cy="1322070"/>
          </a:xfrm>
          <a:custGeom>
            <a:avLst/>
            <a:gdLst/>
            <a:ahLst/>
            <a:cxnLst/>
            <a:rect l="l" t="t" r="r" b="b"/>
            <a:pathLst>
              <a:path w="4879389" h="1191816" extrusionOk="0">
                <a:moveTo>
                  <a:pt x="0" y="198640"/>
                </a:moveTo>
                <a:cubicBezTo>
                  <a:pt x="-10463" y="100373"/>
                  <a:pt x="78404" y="-5403"/>
                  <a:pt x="198640" y="0"/>
                </a:cubicBezTo>
                <a:cubicBezTo>
                  <a:pt x="395196" y="-15516"/>
                  <a:pt x="502716" y="15294"/>
                  <a:pt x="749299" y="0"/>
                </a:cubicBezTo>
                <a:cubicBezTo>
                  <a:pt x="995882" y="-15294"/>
                  <a:pt x="1166470" y="-31019"/>
                  <a:pt x="1434421" y="0"/>
                </a:cubicBezTo>
                <a:cubicBezTo>
                  <a:pt x="1702372" y="31019"/>
                  <a:pt x="1943815" y="-14627"/>
                  <a:pt x="2074723" y="0"/>
                </a:cubicBezTo>
                <a:cubicBezTo>
                  <a:pt x="2205631" y="14627"/>
                  <a:pt x="2489259" y="-16866"/>
                  <a:pt x="2759845" y="0"/>
                </a:cubicBezTo>
                <a:cubicBezTo>
                  <a:pt x="3030431" y="16866"/>
                  <a:pt x="3058806" y="12681"/>
                  <a:pt x="3265683" y="0"/>
                </a:cubicBezTo>
                <a:cubicBezTo>
                  <a:pt x="3472560" y="-12681"/>
                  <a:pt x="3663481" y="19245"/>
                  <a:pt x="3861163" y="0"/>
                </a:cubicBezTo>
                <a:cubicBezTo>
                  <a:pt x="4058845" y="-19245"/>
                  <a:pt x="4369943" y="2818"/>
                  <a:pt x="4680749" y="0"/>
                </a:cubicBezTo>
                <a:cubicBezTo>
                  <a:pt x="4797937" y="2354"/>
                  <a:pt x="4876196" y="87929"/>
                  <a:pt x="4879389" y="198640"/>
                </a:cubicBezTo>
                <a:cubicBezTo>
                  <a:pt x="4890879" y="345163"/>
                  <a:pt x="4895643" y="427289"/>
                  <a:pt x="4879389" y="572072"/>
                </a:cubicBezTo>
                <a:cubicBezTo>
                  <a:pt x="4863135" y="716855"/>
                  <a:pt x="4883781" y="893043"/>
                  <a:pt x="4879389" y="993176"/>
                </a:cubicBezTo>
                <a:cubicBezTo>
                  <a:pt x="4854858" y="1097182"/>
                  <a:pt x="4795413" y="1196620"/>
                  <a:pt x="4680749" y="1191816"/>
                </a:cubicBezTo>
                <a:cubicBezTo>
                  <a:pt x="4404664" y="1163339"/>
                  <a:pt x="4242748" y="1187457"/>
                  <a:pt x="4085269" y="1191816"/>
                </a:cubicBezTo>
                <a:cubicBezTo>
                  <a:pt x="3927790" y="1196175"/>
                  <a:pt x="3713674" y="1176799"/>
                  <a:pt x="3534610" y="1191816"/>
                </a:cubicBezTo>
                <a:cubicBezTo>
                  <a:pt x="3355546" y="1206833"/>
                  <a:pt x="3135639" y="1203436"/>
                  <a:pt x="2894308" y="1191816"/>
                </a:cubicBezTo>
                <a:cubicBezTo>
                  <a:pt x="2652977" y="1180196"/>
                  <a:pt x="2626199" y="1207845"/>
                  <a:pt x="2388470" y="1191816"/>
                </a:cubicBezTo>
                <a:cubicBezTo>
                  <a:pt x="2150741" y="1175787"/>
                  <a:pt x="2029273" y="1208681"/>
                  <a:pt x="1748169" y="1191816"/>
                </a:cubicBezTo>
                <a:cubicBezTo>
                  <a:pt x="1467065" y="1174951"/>
                  <a:pt x="1370360" y="1166295"/>
                  <a:pt x="1107868" y="1191816"/>
                </a:cubicBezTo>
                <a:cubicBezTo>
                  <a:pt x="845376" y="1217337"/>
                  <a:pt x="478874" y="1228768"/>
                  <a:pt x="198640" y="1191816"/>
                </a:cubicBezTo>
                <a:cubicBezTo>
                  <a:pt x="93491" y="1194949"/>
                  <a:pt x="-20166" y="1116347"/>
                  <a:pt x="0" y="993176"/>
                </a:cubicBezTo>
                <a:cubicBezTo>
                  <a:pt x="17249" y="855300"/>
                  <a:pt x="-7951" y="747548"/>
                  <a:pt x="0" y="595908"/>
                </a:cubicBezTo>
                <a:cubicBezTo>
                  <a:pt x="7951" y="444268"/>
                  <a:pt x="-14977" y="384851"/>
                  <a:pt x="0" y="198640"/>
                </a:cubicBez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Implementar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intervenciones a nivel de barrio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es una oportunidad para utilizar soluciones específicas para el contexto, que estén construidas con la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participación de la comunidad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aport</a:t>
            </a:r>
            <a:r>
              <a:rPr lang="en-US" sz="1600">
                <a:solidFill>
                  <a:schemeClr val="dk1"/>
                </a:solidFill>
              </a:rPr>
              <a:t>en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aprendizajes realistas a nivel </a:t>
            </a:r>
            <a:r>
              <a:rPr lang="en-US" sz="1600">
                <a:solidFill>
                  <a:schemeClr val="dk1"/>
                </a:solidFill>
              </a:rPr>
              <a:t>regional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nacional.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1" name="Google Shape;141;p4"/>
          <p:cNvGrpSpPr/>
          <p:nvPr/>
        </p:nvGrpSpPr>
        <p:grpSpPr>
          <a:xfrm>
            <a:off x="640774" y="2244203"/>
            <a:ext cx="2262575" cy="3029647"/>
            <a:chOff x="640774" y="2244203"/>
            <a:chExt cx="2262575" cy="3029647"/>
          </a:xfrm>
        </p:grpSpPr>
        <p:sp>
          <p:nvSpPr>
            <p:cNvPr id="142" name="Google Shape;142;p4"/>
            <p:cNvSpPr txBox="1"/>
            <p:nvPr/>
          </p:nvSpPr>
          <p:spPr>
            <a:xfrm>
              <a:off x="733096" y="4182285"/>
              <a:ext cx="2170253" cy="10915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Infraestructura verde</a:t>
              </a:r>
              <a:r>
                <a:rPr lang="en-US" sz="13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para proteger del estrés térmico y reducir los escurrimientos pluviales.</a:t>
              </a:r>
              <a:endPara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3" name="Google Shape;143;p4"/>
            <p:cNvPicPr preferRelativeResize="0"/>
            <p:nvPr/>
          </p:nvPicPr>
          <p:blipFill rotWithShape="1">
            <a:blip r:embed="rId3">
              <a:alphaModFix/>
            </a:blip>
            <a:srcRect t="51229" r="74960" b="12730"/>
            <a:stretch/>
          </p:blipFill>
          <p:spPr>
            <a:xfrm>
              <a:off x="640774" y="2244203"/>
              <a:ext cx="1933194" cy="183070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44" name="Google Shape;144;p4"/>
            <p:cNvCxnSpPr/>
            <p:nvPr/>
          </p:nvCxnSpPr>
          <p:spPr>
            <a:xfrm>
              <a:off x="731520" y="4182285"/>
              <a:ext cx="0" cy="652492"/>
            </a:xfrm>
            <a:prstGeom prst="straightConnector1">
              <a:avLst/>
            </a:prstGeom>
            <a:noFill/>
            <a:ln w="12700" cap="flat" cmpd="sng">
              <a:solidFill>
                <a:srgbClr val="1C6868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45" name="Google Shape;145;p4"/>
            <p:cNvCxnSpPr/>
            <p:nvPr/>
          </p:nvCxnSpPr>
          <p:spPr>
            <a:xfrm flipH="1">
              <a:off x="731520" y="3810000"/>
              <a:ext cx="279400" cy="372285"/>
            </a:xfrm>
            <a:prstGeom prst="straightConnector1">
              <a:avLst/>
            </a:prstGeom>
            <a:noFill/>
            <a:ln w="12700" cap="flat" cmpd="sng">
              <a:solidFill>
                <a:srgbClr val="1C6868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146" name="Google Shape;146;p4"/>
          <p:cNvGrpSpPr/>
          <p:nvPr/>
        </p:nvGrpSpPr>
        <p:grpSpPr>
          <a:xfrm>
            <a:off x="3019085" y="4317643"/>
            <a:ext cx="5158060" cy="2375552"/>
            <a:chOff x="3019085" y="4317643"/>
            <a:chExt cx="5158060" cy="2375552"/>
          </a:xfrm>
        </p:grpSpPr>
        <p:pic>
          <p:nvPicPr>
            <p:cNvPr id="147" name="Google Shape;147;p4"/>
            <p:cNvPicPr preferRelativeResize="0"/>
            <p:nvPr/>
          </p:nvPicPr>
          <p:blipFill rotWithShape="1">
            <a:blip r:embed="rId3">
              <a:alphaModFix/>
            </a:blip>
            <a:srcRect l="25928" t="51229" r="50245" b="12730"/>
            <a:stretch/>
          </p:blipFill>
          <p:spPr>
            <a:xfrm>
              <a:off x="3019085" y="4317643"/>
              <a:ext cx="2387038" cy="23755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8" name="Google Shape;148;p4"/>
            <p:cNvSpPr txBox="1"/>
            <p:nvPr/>
          </p:nvSpPr>
          <p:spPr>
            <a:xfrm>
              <a:off x="5531145" y="5893078"/>
              <a:ext cx="2646000" cy="6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Crea</a:t>
              </a:r>
              <a:r>
                <a:rPr lang="en-US" sz="1300" dirty="0" err="1">
                  <a:solidFill>
                    <a:schemeClr val="dk1"/>
                  </a:solidFill>
                </a:rPr>
                <a:t>r</a:t>
              </a:r>
              <a:r>
                <a:rPr lang="en-US" sz="13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y </a:t>
              </a:r>
              <a:r>
                <a:rPr lang="en-US" sz="13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mejora</a:t>
              </a:r>
              <a:r>
                <a:rPr lang="en-US" sz="1300" dirty="0" err="1">
                  <a:solidFill>
                    <a:schemeClr val="dk1"/>
                  </a:solidFill>
                </a:rPr>
                <a:t>r</a:t>
              </a:r>
              <a:r>
                <a:rPr lang="en-US" sz="13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3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espacios</a:t>
              </a:r>
              <a:r>
                <a:rPr lang="en-US" sz="13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3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verdes</a:t>
              </a:r>
              <a:r>
                <a:rPr lang="en-US" sz="13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3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urbanos</a:t>
              </a:r>
              <a:r>
                <a:rPr lang="en-US" sz="13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para </a:t>
              </a:r>
              <a:r>
                <a:rPr lang="en-US" sz="13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reducir</a:t>
              </a:r>
              <a:r>
                <a:rPr lang="en-US" sz="13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3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escurrimientos</a:t>
              </a:r>
              <a:r>
                <a:rPr lang="en-US" sz="13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e </a:t>
              </a:r>
              <a:r>
                <a:rPr lang="en-US" sz="13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inundaciones</a:t>
              </a:r>
              <a:r>
                <a:rPr lang="en-US" sz="13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 sz="13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9" name="Google Shape;149;p4"/>
            <p:cNvCxnSpPr/>
            <p:nvPr/>
          </p:nvCxnSpPr>
          <p:spPr>
            <a:xfrm>
              <a:off x="5531202" y="5944001"/>
              <a:ext cx="0" cy="652492"/>
            </a:xfrm>
            <a:prstGeom prst="straightConnector1">
              <a:avLst/>
            </a:prstGeom>
            <a:noFill/>
            <a:ln w="12700" cap="flat" cmpd="sng">
              <a:solidFill>
                <a:srgbClr val="1C6868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50" name="Google Shape;150;p4"/>
            <p:cNvCxnSpPr/>
            <p:nvPr/>
          </p:nvCxnSpPr>
          <p:spPr>
            <a:xfrm>
              <a:off x="5334000" y="5711190"/>
              <a:ext cx="197202" cy="232811"/>
            </a:xfrm>
            <a:prstGeom prst="straightConnector1">
              <a:avLst/>
            </a:prstGeom>
            <a:noFill/>
            <a:ln w="12700" cap="flat" cmpd="sng">
              <a:solidFill>
                <a:srgbClr val="1C6868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151" name="Google Shape;151;p4"/>
          <p:cNvGrpSpPr/>
          <p:nvPr/>
        </p:nvGrpSpPr>
        <p:grpSpPr>
          <a:xfrm>
            <a:off x="7105144" y="4766486"/>
            <a:ext cx="4353760" cy="1726389"/>
            <a:chOff x="7105144" y="4766486"/>
            <a:chExt cx="4353760" cy="1726389"/>
          </a:xfrm>
        </p:grpSpPr>
        <p:pic>
          <p:nvPicPr>
            <p:cNvPr id="152" name="Google Shape;152;p4"/>
            <p:cNvPicPr preferRelativeResize="0"/>
            <p:nvPr/>
          </p:nvPicPr>
          <p:blipFill rotWithShape="1">
            <a:blip r:embed="rId3">
              <a:alphaModFix/>
            </a:blip>
            <a:srcRect l="74712" t="51229" b="12740"/>
            <a:stretch/>
          </p:blipFill>
          <p:spPr>
            <a:xfrm>
              <a:off x="9617262" y="4766486"/>
              <a:ext cx="1841642" cy="17263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3" name="Google Shape;153;p4"/>
            <p:cNvSpPr txBox="1"/>
            <p:nvPr/>
          </p:nvSpPr>
          <p:spPr>
            <a:xfrm>
              <a:off x="7105144" y="5079698"/>
              <a:ext cx="2387100" cy="6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Mejorar la </a:t>
              </a:r>
              <a:r>
                <a:rPr lang="en-US" sz="13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atención sanitaria</a:t>
              </a:r>
              <a:r>
                <a:rPr lang="en-US" sz="13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y otras infraestructuras</a:t>
              </a:r>
              <a:r>
                <a:rPr lang="en-US" sz="1300">
                  <a:solidFill>
                    <a:schemeClr val="dk1"/>
                  </a:solidFill>
                </a:rPr>
                <a:t> importantes</a:t>
              </a:r>
              <a:r>
                <a:rPr lang="en-US" sz="13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4" name="Google Shape;154;p4"/>
            <p:cNvCxnSpPr/>
            <p:nvPr/>
          </p:nvCxnSpPr>
          <p:spPr>
            <a:xfrm>
              <a:off x="9492182" y="5125720"/>
              <a:ext cx="0" cy="446421"/>
            </a:xfrm>
            <a:prstGeom prst="straightConnector1">
              <a:avLst/>
            </a:prstGeom>
            <a:noFill/>
            <a:ln w="12700" cap="flat" cmpd="sng">
              <a:solidFill>
                <a:srgbClr val="1C6868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55" name="Google Shape;155;p4"/>
            <p:cNvCxnSpPr/>
            <p:nvPr/>
          </p:nvCxnSpPr>
          <p:spPr>
            <a:xfrm>
              <a:off x="9492182" y="5572141"/>
              <a:ext cx="197202" cy="232811"/>
            </a:xfrm>
            <a:prstGeom prst="straightConnector1">
              <a:avLst/>
            </a:prstGeom>
            <a:noFill/>
            <a:ln w="12700" cap="flat" cmpd="sng">
              <a:solidFill>
                <a:srgbClr val="1C6868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156" name="Google Shape;156;p4"/>
          <p:cNvGrpSpPr/>
          <p:nvPr/>
        </p:nvGrpSpPr>
        <p:grpSpPr>
          <a:xfrm>
            <a:off x="8479992" y="1054949"/>
            <a:ext cx="3071234" cy="3195329"/>
            <a:chOff x="8170655" y="1303873"/>
            <a:chExt cx="3071234" cy="3195329"/>
          </a:xfrm>
        </p:grpSpPr>
        <p:sp>
          <p:nvSpPr>
            <p:cNvPr id="157" name="Google Shape;157;p4"/>
            <p:cNvSpPr txBox="1"/>
            <p:nvPr/>
          </p:nvSpPr>
          <p:spPr>
            <a:xfrm>
              <a:off x="8170655" y="3607662"/>
              <a:ext cx="2101105" cy="8915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Fomentar la </a:t>
              </a:r>
              <a:r>
                <a:rPr lang="en-US" sz="13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agricultura urbana</a:t>
              </a:r>
              <a:r>
                <a:rPr lang="en-US" sz="13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para favorecer la autonomía alimentaria.</a:t>
              </a:r>
              <a:endPara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58" name="Google Shape;158;p4"/>
            <p:cNvPicPr preferRelativeResize="0"/>
            <p:nvPr/>
          </p:nvPicPr>
          <p:blipFill rotWithShape="1">
            <a:blip r:embed="rId3">
              <a:alphaModFix/>
            </a:blip>
            <a:srcRect l="49969" t="51229" r="24991" b="12730"/>
            <a:stretch/>
          </p:blipFill>
          <p:spPr>
            <a:xfrm>
              <a:off x="8900735" y="1303873"/>
              <a:ext cx="2341154" cy="221703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59" name="Google Shape;159;p4"/>
            <p:cNvCxnSpPr/>
            <p:nvPr/>
          </p:nvCxnSpPr>
          <p:spPr>
            <a:xfrm>
              <a:off x="10279582" y="3643524"/>
              <a:ext cx="0" cy="446421"/>
            </a:xfrm>
            <a:prstGeom prst="straightConnector1">
              <a:avLst/>
            </a:prstGeom>
            <a:noFill/>
            <a:ln w="12700" cap="flat" cmpd="sng">
              <a:solidFill>
                <a:srgbClr val="1C6868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0" name="Google Shape;160;p4"/>
            <p:cNvCxnSpPr/>
            <p:nvPr/>
          </p:nvCxnSpPr>
          <p:spPr>
            <a:xfrm rot="10800000" flipH="1">
              <a:off x="10279582" y="3328750"/>
              <a:ext cx="338888" cy="318366"/>
            </a:xfrm>
            <a:prstGeom prst="straightConnector1">
              <a:avLst/>
            </a:prstGeom>
            <a:noFill/>
            <a:ln w="12700" cap="flat" cmpd="sng">
              <a:solidFill>
                <a:srgbClr val="1C6868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61" name="Google Shape;161;p4"/>
          <p:cNvSpPr/>
          <p:nvPr/>
        </p:nvSpPr>
        <p:spPr>
          <a:xfrm>
            <a:off x="5037576" y="3375206"/>
            <a:ext cx="2116847" cy="1075699"/>
          </a:xfrm>
          <a:custGeom>
            <a:avLst/>
            <a:gdLst/>
            <a:ahLst/>
            <a:cxnLst/>
            <a:rect l="l" t="t" r="r" b="b"/>
            <a:pathLst>
              <a:path w="1933194" h="919401" extrusionOk="0">
                <a:moveTo>
                  <a:pt x="153237" y="0"/>
                </a:moveTo>
                <a:cubicBezTo>
                  <a:pt x="438823" y="-27901"/>
                  <a:pt x="635217" y="-10249"/>
                  <a:pt x="782155" y="0"/>
                </a:cubicBezTo>
                <a:cubicBezTo>
                  <a:pt x="929093" y="10249"/>
                  <a:pt x="1179583" y="26411"/>
                  <a:pt x="1357675" y="0"/>
                </a:cubicBezTo>
                <a:cubicBezTo>
                  <a:pt x="1535767" y="-26411"/>
                  <a:pt x="1790933" y="14686"/>
                  <a:pt x="1933194" y="0"/>
                </a:cubicBezTo>
                <a:lnTo>
                  <a:pt x="1933194" y="0"/>
                </a:lnTo>
                <a:cubicBezTo>
                  <a:pt x="1947917" y="115100"/>
                  <a:pt x="1940074" y="209304"/>
                  <a:pt x="1933194" y="398405"/>
                </a:cubicBezTo>
                <a:cubicBezTo>
                  <a:pt x="1926314" y="587506"/>
                  <a:pt x="1948159" y="670303"/>
                  <a:pt x="1933194" y="766164"/>
                </a:cubicBezTo>
                <a:cubicBezTo>
                  <a:pt x="1934022" y="839187"/>
                  <a:pt x="1878813" y="904503"/>
                  <a:pt x="1779957" y="919401"/>
                </a:cubicBezTo>
                <a:cubicBezTo>
                  <a:pt x="1620803" y="936372"/>
                  <a:pt x="1419306" y="914469"/>
                  <a:pt x="1204438" y="919401"/>
                </a:cubicBezTo>
                <a:cubicBezTo>
                  <a:pt x="989570" y="924333"/>
                  <a:pt x="921654" y="929550"/>
                  <a:pt x="664517" y="919401"/>
                </a:cubicBezTo>
                <a:cubicBezTo>
                  <a:pt x="407380" y="909252"/>
                  <a:pt x="246481" y="935666"/>
                  <a:pt x="0" y="919401"/>
                </a:cubicBezTo>
                <a:lnTo>
                  <a:pt x="0" y="919401"/>
                </a:lnTo>
                <a:cubicBezTo>
                  <a:pt x="-17520" y="742523"/>
                  <a:pt x="-5165" y="651182"/>
                  <a:pt x="0" y="528657"/>
                </a:cubicBezTo>
                <a:cubicBezTo>
                  <a:pt x="5165" y="406132"/>
                  <a:pt x="-3661" y="264062"/>
                  <a:pt x="0" y="153237"/>
                </a:cubicBezTo>
                <a:cubicBezTo>
                  <a:pt x="4863" y="48943"/>
                  <a:pt x="72317" y="687"/>
                  <a:pt x="153237" y="0"/>
                </a:cubicBezTo>
                <a:close/>
              </a:path>
            </a:pathLst>
          </a:custGeom>
          <a:solidFill>
            <a:srgbClr val="C2E9A7">
              <a:alpha val="69803"/>
            </a:srgb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</a:t>
            </a:r>
            <a:r>
              <a:rPr lang="en-US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Qué</a:t>
            </a: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medidas</a:t>
            </a: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pueden</a:t>
            </a: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ser </a:t>
            </a:r>
            <a:r>
              <a:rPr lang="en-US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considera</a:t>
            </a:r>
            <a:r>
              <a:rPr lang="en-US" sz="1600" dirty="0" err="1">
                <a:solidFill>
                  <a:schemeClr val="dk1"/>
                </a:solidFill>
              </a:rPr>
              <a:t>das</a:t>
            </a: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6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adaptación</a:t>
            </a:r>
            <a:r>
              <a:rPr lang="en-US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urbana</a:t>
            </a: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4D57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rPr>
              <a:t>Estas medidas traen consigo diversos </a:t>
            </a:r>
            <a:r>
              <a:rPr lang="en-US" sz="2800" b="1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rPr>
              <a:t>beneficios </a:t>
            </a:r>
            <a:r>
              <a:rPr lang="en-US" sz="2800">
                <a:solidFill>
                  <a:srgbClr val="334D57"/>
                </a:solidFill>
                <a:latin typeface="Arial"/>
                <a:ea typeface="Arial"/>
                <a:cs typeface="Arial"/>
                <a:sym typeface="Arial"/>
              </a:rPr>
              <a:t>como:</a:t>
            </a:r>
            <a:endParaRPr sz="2800">
              <a:solidFill>
                <a:srgbClr val="334D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5"/>
          <p:cNvPicPr preferRelativeResize="0"/>
          <p:nvPr/>
        </p:nvPicPr>
        <p:blipFill rotWithShape="1">
          <a:blip r:embed="rId3">
            <a:alphaModFix/>
          </a:blip>
          <a:srcRect t="60033"/>
          <a:stretch/>
        </p:blipFill>
        <p:spPr>
          <a:xfrm>
            <a:off x="0" y="5326144"/>
            <a:ext cx="12192000" cy="1531856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5"/>
          <p:cNvSpPr/>
          <p:nvPr/>
        </p:nvSpPr>
        <p:spPr>
          <a:xfrm>
            <a:off x="938530" y="3520440"/>
            <a:ext cx="1498600" cy="619125"/>
          </a:xfrm>
          <a:custGeom>
            <a:avLst/>
            <a:gdLst/>
            <a:ahLst/>
            <a:cxnLst/>
            <a:rect l="l" t="t" r="r" b="b"/>
            <a:pathLst>
              <a:path w="4879389" h="1191816" extrusionOk="0">
                <a:moveTo>
                  <a:pt x="0" y="198640"/>
                </a:moveTo>
                <a:cubicBezTo>
                  <a:pt x="-10463" y="100373"/>
                  <a:pt x="78404" y="-5403"/>
                  <a:pt x="198640" y="0"/>
                </a:cubicBezTo>
                <a:cubicBezTo>
                  <a:pt x="395196" y="-15516"/>
                  <a:pt x="502716" y="15294"/>
                  <a:pt x="749299" y="0"/>
                </a:cubicBezTo>
                <a:cubicBezTo>
                  <a:pt x="995882" y="-15294"/>
                  <a:pt x="1166470" y="-31019"/>
                  <a:pt x="1434421" y="0"/>
                </a:cubicBezTo>
                <a:cubicBezTo>
                  <a:pt x="1702372" y="31019"/>
                  <a:pt x="1943815" y="-14627"/>
                  <a:pt x="2074723" y="0"/>
                </a:cubicBezTo>
                <a:cubicBezTo>
                  <a:pt x="2205631" y="14627"/>
                  <a:pt x="2489259" y="-16866"/>
                  <a:pt x="2759845" y="0"/>
                </a:cubicBezTo>
                <a:cubicBezTo>
                  <a:pt x="3030431" y="16866"/>
                  <a:pt x="3058806" y="12681"/>
                  <a:pt x="3265683" y="0"/>
                </a:cubicBezTo>
                <a:cubicBezTo>
                  <a:pt x="3472560" y="-12681"/>
                  <a:pt x="3663481" y="19245"/>
                  <a:pt x="3861163" y="0"/>
                </a:cubicBezTo>
                <a:cubicBezTo>
                  <a:pt x="4058845" y="-19245"/>
                  <a:pt x="4369943" y="2818"/>
                  <a:pt x="4680749" y="0"/>
                </a:cubicBezTo>
                <a:cubicBezTo>
                  <a:pt x="4797937" y="2354"/>
                  <a:pt x="4876196" y="87929"/>
                  <a:pt x="4879389" y="198640"/>
                </a:cubicBezTo>
                <a:cubicBezTo>
                  <a:pt x="4890879" y="345163"/>
                  <a:pt x="4895643" y="427289"/>
                  <a:pt x="4879389" y="572072"/>
                </a:cubicBezTo>
                <a:cubicBezTo>
                  <a:pt x="4863135" y="716855"/>
                  <a:pt x="4883781" y="893043"/>
                  <a:pt x="4879389" y="993176"/>
                </a:cubicBezTo>
                <a:cubicBezTo>
                  <a:pt x="4854858" y="1097182"/>
                  <a:pt x="4795413" y="1196620"/>
                  <a:pt x="4680749" y="1191816"/>
                </a:cubicBezTo>
                <a:cubicBezTo>
                  <a:pt x="4404664" y="1163339"/>
                  <a:pt x="4242748" y="1187457"/>
                  <a:pt x="4085269" y="1191816"/>
                </a:cubicBezTo>
                <a:cubicBezTo>
                  <a:pt x="3927790" y="1196175"/>
                  <a:pt x="3713674" y="1176799"/>
                  <a:pt x="3534610" y="1191816"/>
                </a:cubicBezTo>
                <a:cubicBezTo>
                  <a:pt x="3355546" y="1206833"/>
                  <a:pt x="3135639" y="1203436"/>
                  <a:pt x="2894308" y="1191816"/>
                </a:cubicBezTo>
                <a:cubicBezTo>
                  <a:pt x="2652977" y="1180196"/>
                  <a:pt x="2626199" y="1207845"/>
                  <a:pt x="2388470" y="1191816"/>
                </a:cubicBezTo>
                <a:cubicBezTo>
                  <a:pt x="2150741" y="1175787"/>
                  <a:pt x="2029273" y="1208681"/>
                  <a:pt x="1748169" y="1191816"/>
                </a:cubicBezTo>
                <a:cubicBezTo>
                  <a:pt x="1467065" y="1174951"/>
                  <a:pt x="1370360" y="1166295"/>
                  <a:pt x="1107868" y="1191816"/>
                </a:cubicBezTo>
                <a:cubicBezTo>
                  <a:pt x="845376" y="1217337"/>
                  <a:pt x="478874" y="1228768"/>
                  <a:pt x="198640" y="1191816"/>
                </a:cubicBezTo>
                <a:cubicBezTo>
                  <a:pt x="93491" y="1194949"/>
                  <a:pt x="-20166" y="1116347"/>
                  <a:pt x="0" y="993176"/>
                </a:cubicBezTo>
                <a:cubicBezTo>
                  <a:pt x="17249" y="855300"/>
                  <a:pt x="-7951" y="747548"/>
                  <a:pt x="0" y="595908"/>
                </a:cubicBezTo>
                <a:cubicBezTo>
                  <a:pt x="7951" y="444268"/>
                  <a:pt x="-14977" y="384851"/>
                  <a:pt x="0" y="19864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Reducción del estrés térmico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5"/>
          <p:cNvSpPr/>
          <p:nvPr/>
        </p:nvSpPr>
        <p:spPr>
          <a:xfrm>
            <a:off x="2437130" y="3520440"/>
            <a:ext cx="1498600" cy="619125"/>
          </a:xfrm>
          <a:custGeom>
            <a:avLst/>
            <a:gdLst/>
            <a:ahLst/>
            <a:cxnLst/>
            <a:rect l="l" t="t" r="r" b="b"/>
            <a:pathLst>
              <a:path w="4879389" h="1191816" extrusionOk="0">
                <a:moveTo>
                  <a:pt x="0" y="198640"/>
                </a:moveTo>
                <a:cubicBezTo>
                  <a:pt x="-10463" y="100373"/>
                  <a:pt x="78404" y="-5403"/>
                  <a:pt x="198640" y="0"/>
                </a:cubicBezTo>
                <a:cubicBezTo>
                  <a:pt x="395196" y="-15516"/>
                  <a:pt x="502716" y="15294"/>
                  <a:pt x="749299" y="0"/>
                </a:cubicBezTo>
                <a:cubicBezTo>
                  <a:pt x="995882" y="-15294"/>
                  <a:pt x="1166470" y="-31019"/>
                  <a:pt x="1434421" y="0"/>
                </a:cubicBezTo>
                <a:cubicBezTo>
                  <a:pt x="1702372" y="31019"/>
                  <a:pt x="1943815" y="-14627"/>
                  <a:pt x="2074723" y="0"/>
                </a:cubicBezTo>
                <a:cubicBezTo>
                  <a:pt x="2205631" y="14627"/>
                  <a:pt x="2489259" y="-16866"/>
                  <a:pt x="2759845" y="0"/>
                </a:cubicBezTo>
                <a:cubicBezTo>
                  <a:pt x="3030431" y="16866"/>
                  <a:pt x="3058806" y="12681"/>
                  <a:pt x="3265683" y="0"/>
                </a:cubicBezTo>
                <a:cubicBezTo>
                  <a:pt x="3472560" y="-12681"/>
                  <a:pt x="3663481" y="19245"/>
                  <a:pt x="3861163" y="0"/>
                </a:cubicBezTo>
                <a:cubicBezTo>
                  <a:pt x="4058845" y="-19245"/>
                  <a:pt x="4369943" y="2818"/>
                  <a:pt x="4680749" y="0"/>
                </a:cubicBezTo>
                <a:cubicBezTo>
                  <a:pt x="4797937" y="2354"/>
                  <a:pt x="4876196" y="87929"/>
                  <a:pt x="4879389" y="198640"/>
                </a:cubicBezTo>
                <a:cubicBezTo>
                  <a:pt x="4890879" y="345163"/>
                  <a:pt x="4895643" y="427289"/>
                  <a:pt x="4879389" y="572072"/>
                </a:cubicBezTo>
                <a:cubicBezTo>
                  <a:pt x="4863135" y="716855"/>
                  <a:pt x="4883781" y="893043"/>
                  <a:pt x="4879389" y="993176"/>
                </a:cubicBezTo>
                <a:cubicBezTo>
                  <a:pt x="4854858" y="1097182"/>
                  <a:pt x="4795413" y="1196620"/>
                  <a:pt x="4680749" y="1191816"/>
                </a:cubicBezTo>
                <a:cubicBezTo>
                  <a:pt x="4404664" y="1163339"/>
                  <a:pt x="4242748" y="1187457"/>
                  <a:pt x="4085269" y="1191816"/>
                </a:cubicBezTo>
                <a:cubicBezTo>
                  <a:pt x="3927790" y="1196175"/>
                  <a:pt x="3713674" y="1176799"/>
                  <a:pt x="3534610" y="1191816"/>
                </a:cubicBezTo>
                <a:cubicBezTo>
                  <a:pt x="3355546" y="1206833"/>
                  <a:pt x="3135639" y="1203436"/>
                  <a:pt x="2894308" y="1191816"/>
                </a:cubicBezTo>
                <a:cubicBezTo>
                  <a:pt x="2652977" y="1180196"/>
                  <a:pt x="2626199" y="1207845"/>
                  <a:pt x="2388470" y="1191816"/>
                </a:cubicBezTo>
                <a:cubicBezTo>
                  <a:pt x="2150741" y="1175787"/>
                  <a:pt x="2029273" y="1208681"/>
                  <a:pt x="1748169" y="1191816"/>
                </a:cubicBezTo>
                <a:cubicBezTo>
                  <a:pt x="1467065" y="1174951"/>
                  <a:pt x="1370360" y="1166295"/>
                  <a:pt x="1107868" y="1191816"/>
                </a:cubicBezTo>
                <a:cubicBezTo>
                  <a:pt x="845376" y="1217337"/>
                  <a:pt x="478874" y="1228768"/>
                  <a:pt x="198640" y="1191816"/>
                </a:cubicBezTo>
                <a:cubicBezTo>
                  <a:pt x="93491" y="1194949"/>
                  <a:pt x="-20166" y="1116347"/>
                  <a:pt x="0" y="993176"/>
                </a:cubicBezTo>
                <a:cubicBezTo>
                  <a:pt x="17249" y="855300"/>
                  <a:pt x="-7951" y="747548"/>
                  <a:pt x="0" y="595908"/>
                </a:cubicBezTo>
                <a:cubicBezTo>
                  <a:pt x="7951" y="444268"/>
                  <a:pt x="-14977" y="384851"/>
                  <a:pt x="0" y="19864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Protección contra inundaciones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5"/>
          <p:cNvSpPr/>
          <p:nvPr/>
        </p:nvSpPr>
        <p:spPr>
          <a:xfrm>
            <a:off x="3820160" y="3520440"/>
            <a:ext cx="1498600" cy="619125"/>
          </a:xfrm>
          <a:custGeom>
            <a:avLst/>
            <a:gdLst/>
            <a:ahLst/>
            <a:cxnLst/>
            <a:rect l="l" t="t" r="r" b="b"/>
            <a:pathLst>
              <a:path w="4879389" h="1191816" extrusionOk="0">
                <a:moveTo>
                  <a:pt x="0" y="198640"/>
                </a:moveTo>
                <a:cubicBezTo>
                  <a:pt x="-10463" y="100373"/>
                  <a:pt x="78404" y="-5403"/>
                  <a:pt x="198640" y="0"/>
                </a:cubicBezTo>
                <a:cubicBezTo>
                  <a:pt x="395196" y="-15516"/>
                  <a:pt x="502716" y="15294"/>
                  <a:pt x="749299" y="0"/>
                </a:cubicBezTo>
                <a:cubicBezTo>
                  <a:pt x="995882" y="-15294"/>
                  <a:pt x="1166470" y="-31019"/>
                  <a:pt x="1434421" y="0"/>
                </a:cubicBezTo>
                <a:cubicBezTo>
                  <a:pt x="1702372" y="31019"/>
                  <a:pt x="1943815" y="-14627"/>
                  <a:pt x="2074723" y="0"/>
                </a:cubicBezTo>
                <a:cubicBezTo>
                  <a:pt x="2205631" y="14627"/>
                  <a:pt x="2489259" y="-16866"/>
                  <a:pt x="2759845" y="0"/>
                </a:cubicBezTo>
                <a:cubicBezTo>
                  <a:pt x="3030431" y="16866"/>
                  <a:pt x="3058806" y="12681"/>
                  <a:pt x="3265683" y="0"/>
                </a:cubicBezTo>
                <a:cubicBezTo>
                  <a:pt x="3472560" y="-12681"/>
                  <a:pt x="3663481" y="19245"/>
                  <a:pt x="3861163" y="0"/>
                </a:cubicBezTo>
                <a:cubicBezTo>
                  <a:pt x="4058845" y="-19245"/>
                  <a:pt x="4369943" y="2818"/>
                  <a:pt x="4680749" y="0"/>
                </a:cubicBezTo>
                <a:cubicBezTo>
                  <a:pt x="4797937" y="2354"/>
                  <a:pt x="4876196" y="87929"/>
                  <a:pt x="4879389" y="198640"/>
                </a:cubicBezTo>
                <a:cubicBezTo>
                  <a:pt x="4890879" y="345163"/>
                  <a:pt x="4895643" y="427289"/>
                  <a:pt x="4879389" y="572072"/>
                </a:cubicBezTo>
                <a:cubicBezTo>
                  <a:pt x="4863135" y="716855"/>
                  <a:pt x="4883781" y="893043"/>
                  <a:pt x="4879389" y="993176"/>
                </a:cubicBezTo>
                <a:cubicBezTo>
                  <a:pt x="4854858" y="1097182"/>
                  <a:pt x="4795413" y="1196620"/>
                  <a:pt x="4680749" y="1191816"/>
                </a:cubicBezTo>
                <a:cubicBezTo>
                  <a:pt x="4404664" y="1163339"/>
                  <a:pt x="4242748" y="1187457"/>
                  <a:pt x="4085269" y="1191816"/>
                </a:cubicBezTo>
                <a:cubicBezTo>
                  <a:pt x="3927790" y="1196175"/>
                  <a:pt x="3713674" y="1176799"/>
                  <a:pt x="3534610" y="1191816"/>
                </a:cubicBezTo>
                <a:cubicBezTo>
                  <a:pt x="3355546" y="1206833"/>
                  <a:pt x="3135639" y="1203436"/>
                  <a:pt x="2894308" y="1191816"/>
                </a:cubicBezTo>
                <a:cubicBezTo>
                  <a:pt x="2652977" y="1180196"/>
                  <a:pt x="2626199" y="1207845"/>
                  <a:pt x="2388470" y="1191816"/>
                </a:cubicBezTo>
                <a:cubicBezTo>
                  <a:pt x="2150741" y="1175787"/>
                  <a:pt x="2029273" y="1208681"/>
                  <a:pt x="1748169" y="1191816"/>
                </a:cubicBezTo>
                <a:cubicBezTo>
                  <a:pt x="1467065" y="1174951"/>
                  <a:pt x="1370360" y="1166295"/>
                  <a:pt x="1107868" y="1191816"/>
                </a:cubicBezTo>
                <a:cubicBezTo>
                  <a:pt x="845376" y="1217337"/>
                  <a:pt x="478874" y="1228768"/>
                  <a:pt x="198640" y="1191816"/>
                </a:cubicBezTo>
                <a:cubicBezTo>
                  <a:pt x="93491" y="1194949"/>
                  <a:pt x="-20166" y="1116347"/>
                  <a:pt x="0" y="993176"/>
                </a:cubicBezTo>
                <a:cubicBezTo>
                  <a:pt x="17249" y="855300"/>
                  <a:pt x="-7951" y="747548"/>
                  <a:pt x="0" y="595908"/>
                </a:cubicBezTo>
                <a:cubicBezTo>
                  <a:pt x="7951" y="444268"/>
                  <a:pt x="-14977" y="384851"/>
                  <a:pt x="0" y="19864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</a:rPr>
              <a:t>Mejoras en la salud humana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5"/>
          <p:cNvSpPr/>
          <p:nvPr/>
        </p:nvSpPr>
        <p:spPr>
          <a:xfrm>
            <a:off x="5314950" y="3520440"/>
            <a:ext cx="1498600" cy="619125"/>
          </a:xfrm>
          <a:custGeom>
            <a:avLst/>
            <a:gdLst/>
            <a:ahLst/>
            <a:cxnLst/>
            <a:rect l="l" t="t" r="r" b="b"/>
            <a:pathLst>
              <a:path w="4879389" h="1191816" extrusionOk="0">
                <a:moveTo>
                  <a:pt x="0" y="198640"/>
                </a:moveTo>
                <a:cubicBezTo>
                  <a:pt x="-10463" y="100373"/>
                  <a:pt x="78404" y="-5403"/>
                  <a:pt x="198640" y="0"/>
                </a:cubicBezTo>
                <a:cubicBezTo>
                  <a:pt x="395196" y="-15516"/>
                  <a:pt x="502716" y="15294"/>
                  <a:pt x="749299" y="0"/>
                </a:cubicBezTo>
                <a:cubicBezTo>
                  <a:pt x="995882" y="-15294"/>
                  <a:pt x="1166470" y="-31019"/>
                  <a:pt x="1434421" y="0"/>
                </a:cubicBezTo>
                <a:cubicBezTo>
                  <a:pt x="1702372" y="31019"/>
                  <a:pt x="1943815" y="-14627"/>
                  <a:pt x="2074723" y="0"/>
                </a:cubicBezTo>
                <a:cubicBezTo>
                  <a:pt x="2205631" y="14627"/>
                  <a:pt x="2489259" y="-16866"/>
                  <a:pt x="2759845" y="0"/>
                </a:cubicBezTo>
                <a:cubicBezTo>
                  <a:pt x="3030431" y="16866"/>
                  <a:pt x="3058806" y="12681"/>
                  <a:pt x="3265683" y="0"/>
                </a:cubicBezTo>
                <a:cubicBezTo>
                  <a:pt x="3472560" y="-12681"/>
                  <a:pt x="3663481" y="19245"/>
                  <a:pt x="3861163" y="0"/>
                </a:cubicBezTo>
                <a:cubicBezTo>
                  <a:pt x="4058845" y="-19245"/>
                  <a:pt x="4369943" y="2818"/>
                  <a:pt x="4680749" y="0"/>
                </a:cubicBezTo>
                <a:cubicBezTo>
                  <a:pt x="4797937" y="2354"/>
                  <a:pt x="4876196" y="87929"/>
                  <a:pt x="4879389" y="198640"/>
                </a:cubicBezTo>
                <a:cubicBezTo>
                  <a:pt x="4890879" y="345163"/>
                  <a:pt x="4895643" y="427289"/>
                  <a:pt x="4879389" y="572072"/>
                </a:cubicBezTo>
                <a:cubicBezTo>
                  <a:pt x="4863135" y="716855"/>
                  <a:pt x="4883781" y="893043"/>
                  <a:pt x="4879389" y="993176"/>
                </a:cubicBezTo>
                <a:cubicBezTo>
                  <a:pt x="4854858" y="1097182"/>
                  <a:pt x="4795413" y="1196620"/>
                  <a:pt x="4680749" y="1191816"/>
                </a:cubicBezTo>
                <a:cubicBezTo>
                  <a:pt x="4404664" y="1163339"/>
                  <a:pt x="4242748" y="1187457"/>
                  <a:pt x="4085269" y="1191816"/>
                </a:cubicBezTo>
                <a:cubicBezTo>
                  <a:pt x="3927790" y="1196175"/>
                  <a:pt x="3713674" y="1176799"/>
                  <a:pt x="3534610" y="1191816"/>
                </a:cubicBezTo>
                <a:cubicBezTo>
                  <a:pt x="3355546" y="1206833"/>
                  <a:pt x="3135639" y="1203436"/>
                  <a:pt x="2894308" y="1191816"/>
                </a:cubicBezTo>
                <a:cubicBezTo>
                  <a:pt x="2652977" y="1180196"/>
                  <a:pt x="2626199" y="1207845"/>
                  <a:pt x="2388470" y="1191816"/>
                </a:cubicBezTo>
                <a:cubicBezTo>
                  <a:pt x="2150741" y="1175787"/>
                  <a:pt x="2029273" y="1208681"/>
                  <a:pt x="1748169" y="1191816"/>
                </a:cubicBezTo>
                <a:cubicBezTo>
                  <a:pt x="1467065" y="1174951"/>
                  <a:pt x="1370360" y="1166295"/>
                  <a:pt x="1107868" y="1191816"/>
                </a:cubicBezTo>
                <a:cubicBezTo>
                  <a:pt x="845376" y="1217337"/>
                  <a:pt x="478874" y="1228768"/>
                  <a:pt x="198640" y="1191816"/>
                </a:cubicBezTo>
                <a:cubicBezTo>
                  <a:pt x="93491" y="1194949"/>
                  <a:pt x="-20166" y="1116347"/>
                  <a:pt x="0" y="993176"/>
                </a:cubicBezTo>
                <a:cubicBezTo>
                  <a:pt x="17249" y="855300"/>
                  <a:pt x="-7951" y="747548"/>
                  <a:pt x="0" y="595908"/>
                </a:cubicBezTo>
                <a:cubicBezTo>
                  <a:pt x="7951" y="444268"/>
                  <a:pt x="-14977" y="384851"/>
                  <a:pt x="0" y="19864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Conservación de la biodiversidad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"/>
          <p:cNvSpPr/>
          <p:nvPr/>
        </p:nvSpPr>
        <p:spPr>
          <a:xfrm>
            <a:off x="6813550" y="3520440"/>
            <a:ext cx="1498600" cy="619125"/>
          </a:xfrm>
          <a:custGeom>
            <a:avLst/>
            <a:gdLst/>
            <a:ahLst/>
            <a:cxnLst/>
            <a:rect l="l" t="t" r="r" b="b"/>
            <a:pathLst>
              <a:path w="4879389" h="1191816" extrusionOk="0">
                <a:moveTo>
                  <a:pt x="0" y="198640"/>
                </a:moveTo>
                <a:cubicBezTo>
                  <a:pt x="-10463" y="100373"/>
                  <a:pt x="78404" y="-5403"/>
                  <a:pt x="198640" y="0"/>
                </a:cubicBezTo>
                <a:cubicBezTo>
                  <a:pt x="395196" y="-15516"/>
                  <a:pt x="502716" y="15294"/>
                  <a:pt x="749299" y="0"/>
                </a:cubicBezTo>
                <a:cubicBezTo>
                  <a:pt x="995882" y="-15294"/>
                  <a:pt x="1166470" y="-31019"/>
                  <a:pt x="1434421" y="0"/>
                </a:cubicBezTo>
                <a:cubicBezTo>
                  <a:pt x="1702372" y="31019"/>
                  <a:pt x="1943815" y="-14627"/>
                  <a:pt x="2074723" y="0"/>
                </a:cubicBezTo>
                <a:cubicBezTo>
                  <a:pt x="2205631" y="14627"/>
                  <a:pt x="2489259" y="-16866"/>
                  <a:pt x="2759845" y="0"/>
                </a:cubicBezTo>
                <a:cubicBezTo>
                  <a:pt x="3030431" y="16866"/>
                  <a:pt x="3058806" y="12681"/>
                  <a:pt x="3265683" y="0"/>
                </a:cubicBezTo>
                <a:cubicBezTo>
                  <a:pt x="3472560" y="-12681"/>
                  <a:pt x="3663481" y="19245"/>
                  <a:pt x="3861163" y="0"/>
                </a:cubicBezTo>
                <a:cubicBezTo>
                  <a:pt x="4058845" y="-19245"/>
                  <a:pt x="4369943" y="2818"/>
                  <a:pt x="4680749" y="0"/>
                </a:cubicBezTo>
                <a:cubicBezTo>
                  <a:pt x="4797937" y="2354"/>
                  <a:pt x="4876196" y="87929"/>
                  <a:pt x="4879389" y="198640"/>
                </a:cubicBezTo>
                <a:cubicBezTo>
                  <a:pt x="4890879" y="345163"/>
                  <a:pt x="4895643" y="427289"/>
                  <a:pt x="4879389" y="572072"/>
                </a:cubicBezTo>
                <a:cubicBezTo>
                  <a:pt x="4863135" y="716855"/>
                  <a:pt x="4883781" y="893043"/>
                  <a:pt x="4879389" y="993176"/>
                </a:cubicBezTo>
                <a:cubicBezTo>
                  <a:pt x="4854858" y="1097182"/>
                  <a:pt x="4795413" y="1196620"/>
                  <a:pt x="4680749" y="1191816"/>
                </a:cubicBezTo>
                <a:cubicBezTo>
                  <a:pt x="4404664" y="1163339"/>
                  <a:pt x="4242748" y="1187457"/>
                  <a:pt x="4085269" y="1191816"/>
                </a:cubicBezTo>
                <a:cubicBezTo>
                  <a:pt x="3927790" y="1196175"/>
                  <a:pt x="3713674" y="1176799"/>
                  <a:pt x="3534610" y="1191816"/>
                </a:cubicBezTo>
                <a:cubicBezTo>
                  <a:pt x="3355546" y="1206833"/>
                  <a:pt x="3135639" y="1203436"/>
                  <a:pt x="2894308" y="1191816"/>
                </a:cubicBezTo>
                <a:cubicBezTo>
                  <a:pt x="2652977" y="1180196"/>
                  <a:pt x="2626199" y="1207845"/>
                  <a:pt x="2388470" y="1191816"/>
                </a:cubicBezTo>
                <a:cubicBezTo>
                  <a:pt x="2150741" y="1175787"/>
                  <a:pt x="2029273" y="1208681"/>
                  <a:pt x="1748169" y="1191816"/>
                </a:cubicBezTo>
                <a:cubicBezTo>
                  <a:pt x="1467065" y="1174951"/>
                  <a:pt x="1370360" y="1166295"/>
                  <a:pt x="1107868" y="1191816"/>
                </a:cubicBezTo>
                <a:cubicBezTo>
                  <a:pt x="845376" y="1217337"/>
                  <a:pt x="478874" y="1228768"/>
                  <a:pt x="198640" y="1191816"/>
                </a:cubicBezTo>
                <a:cubicBezTo>
                  <a:pt x="93491" y="1194949"/>
                  <a:pt x="-20166" y="1116347"/>
                  <a:pt x="0" y="993176"/>
                </a:cubicBezTo>
                <a:cubicBezTo>
                  <a:pt x="17249" y="855300"/>
                  <a:pt x="-7951" y="747548"/>
                  <a:pt x="0" y="595908"/>
                </a:cubicBezTo>
                <a:cubicBezTo>
                  <a:pt x="7951" y="444268"/>
                  <a:pt x="-14977" y="384851"/>
                  <a:pt x="0" y="19864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Impulso a la economía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5"/>
          <p:cNvSpPr/>
          <p:nvPr/>
        </p:nvSpPr>
        <p:spPr>
          <a:xfrm>
            <a:off x="8256270" y="3520440"/>
            <a:ext cx="1498600" cy="619125"/>
          </a:xfrm>
          <a:custGeom>
            <a:avLst/>
            <a:gdLst/>
            <a:ahLst/>
            <a:cxnLst/>
            <a:rect l="l" t="t" r="r" b="b"/>
            <a:pathLst>
              <a:path w="4879389" h="1191816" extrusionOk="0">
                <a:moveTo>
                  <a:pt x="0" y="198640"/>
                </a:moveTo>
                <a:cubicBezTo>
                  <a:pt x="-10463" y="100373"/>
                  <a:pt x="78404" y="-5403"/>
                  <a:pt x="198640" y="0"/>
                </a:cubicBezTo>
                <a:cubicBezTo>
                  <a:pt x="395196" y="-15516"/>
                  <a:pt x="502716" y="15294"/>
                  <a:pt x="749299" y="0"/>
                </a:cubicBezTo>
                <a:cubicBezTo>
                  <a:pt x="995882" y="-15294"/>
                  <a:pt x="1166470" y="-31019"/>
                  <a:pt x="1434421" y="0"/>
                </a:cubicBezTo>
                <a:cubicBezTo>
                  <a:pt x="1702372" y="31019"/>
                  <a:pt x="1943815" y="-14627"/>
                  <a:pt x="2074723" y="0"/>
                </a:cubicBezTo>
                <a:cubicBezTo>
                  <a:pt x="2205631" y="14627"/>
                  <a:pt x="2489259" y="-16866"/>
                  <a:pt x="2759845" y="0"/>
                </a:cubicBezTo>
                <a:cubicBezTo>
                  <a:pt x="3030431" y="16866"/>
                  <a:pt x="3058806" y="12681"/>
                  <a:pt x="3265683" y="0"/>
                </a:cubicBezTo>
                <a:cubicBezTo>
                  <a:pt x="3472560" y="-12681"/>
                  <a:pt x="3663481" y="19245"/>
                  <a:pt x="3861163" y="0"/>
                </a:cubicBezTo>
                <a:cubicBezTo>
                  <a:pt x="4058845" y="-19245"/>
                  <a:pt x="4369943" y="2818"/>
                  <a:pt x="4680749" y="0"/>
                </a:cubicBezTo>
                <a:cubicBezTo>
                  <a:pt x="4797937" y="2354"/>
                  <a:pt x="4876196" y="87929"/>
                  <a:pt x="4879389" y="198640"/>
                </a:cubicBezTo>
                <a:cubicBezTo>
                  <a:pt x="4890879" y="345163"/>
                  <a:pt x="4895643" y="427289"/>
                  <a:pt x="4879389" y="572072"/>
                </a:cubicBezTo>
                <a:cubicBezTo>
                  <a:pt x="4863135" y="716855"/>
                  <a:pt x="4883781" y="893043"/>
                  <a:pt x="4879389" y="993176"/>
                </a:cubicBezTo>
                <a:cubicBezTo>
                  <a:pt x="4854858" y="1097182"/>
                  <a:pt x="4795413" y="1196620"/>
                  <a:pt x="4680749" y="1191816"/>
                </a:cubicBezTo>
                <a:cubicBezTo>
                  <a:pt x="4404664" y="1163339"/>
                  <a:pt x="4242748" y="1187457"/>
                  <a:pt x="4085269" y="1191816"/>
                </a:cubicBezTo>
                <a:cubicBezTo>
                  <a:pt x="3927790" y="1196175"/>
                  <a:pt x="3713674" y="1176799"/>
                  <a:pt x="3534610" y="1191816"/>
                </a:cubicBezTo>
                <a:cubicBezTo>
                  <a:pt x="3355546" y="1206833"/>
                  <a:pt x="3135639" y="1203436"/>
                  <a:pt x="2894308" y="1191816"/>
                </a:cubicBezTo>
                <a:cubicBezTo>
                  <a:pt x="2652977" y="1180196"/>
                  <a:pt x="2626199" y="1207845"/>
                  <a:pt x="2388470" y="1191816"/>
                </a:cubicBezTo>
                <a:cubicBezTo>
                  <a:pt x="2150741" y="1175787"/>
                  <a:pt x="2029273" y="1208681"/>
                  <a:pt x="1748169" y="1191816"/>
                </a:cubicBezTo>
                <a:cubicBezTo>
                  <a:pt x="1467065" y="1174951"/>
                  <a:pt x="1370360" y="1166295"/>
                  <a:pt x="1107868" y="1191816"/>
                </a:cubicBezTo>
                <a:cubicBezTo>
                  <a:pt x="845376" y="1217337"/>
                  <a:pt x="478874" y="1228768"/>
                  <a:pt x="198640" y="1191816"/>
                </a:cubicBezTo>
                <a:cubicBezTo>
                  <a:pt x="93491" y="1194949"/>
                  <a:pt x="-20166" y="1116347"/>
                  <a:pt x="0" y="993176"/>
                </a:cubicBezTo>
                <a:cubicBezTo>
                  <a:pt x="17249" y="855300"/>
                  <a:pt x="-7951" y="747548"/>
                  <a:pt x="0" y="595908"/>
                </a:cubicBezTo>
                <a:cubicBezTo>
                  <a:pt x="7951" y="444268"/>
                  <a:pt x="-14977" y="384851"/>
                  <a:pt x="0" y="19864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Restauración de la naturaleza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5"/>
          <p:cNvSpPr/>
          <p:nvPr/>
        </p:nvSpPr>
        <p:spPr>
          <a:xfrm>
            <a:off x="9770745" y="3520440"/>
            <a:ext cx="1498600" cy="619125"/>
          </a:xfrm>
          <a:custGeom>
            <a:avLst/>
            <a:gdLst/>
            <a:ahLst/>
            <a:cxnLst/>
            <a:rect l="l" t="t" r="r" b="b"/>
            <a:pathLst>
              <a:path w="4879389" h="1191816" extrusionOk="0">
                <a:moveTo>
                  <a:pt x="0" y="198640"/>
                </a:moveTo>
                <a:cubicBezTo>
                  <a:pt x="-10463" y="100373"/>
                  <a:pt x="78404" y="-5403"/>
                  <a:pt x="198640" y="0"/>
                </a:cubicBezTo>
                <a:cubicBezTo>
                  <a:pt x="395196" y="-15516"/>
                  <a:pt x="502716" y="15294"/>
                  <a:pt x="749299" y="0"/>
                </a:cubicBezTo>
                <a:cubicBezTo>
                  <a:pt x="995882" y="-15294"/>
                  <a:pt x="1166470" y="-31019"/>
                  <a:pt x="1434421" y="0"/>
                </a:cubicBezTo>
                <a:cubicBezTo>
                  <a:pt x="1702372" y="31019"/>
                  <a:pt x="1943815" y="-14627"/>
                  <a:pt x="2074723" y="0"/>
                </a:cubicBezTo>
                <a:cubicBezTo>
                  <a:pt x="2205631" y="14627"/>
                  <a:pt x="2489259" y="-16866"/>
                  <a:pt x="2759845" y="0"/>
                </a:cubicBezTo>
                <a:cubicBezTo>
                  <a:pt x="3030431" y="16866"/>
                  <a:pt x="3058806" y="12681"/>
                  <a:pt x="3265683" y="0"/>
                </a:cubicBezTo>
                <a:cubicBezTo>
                  <a:pt x="3472560" y="-12681"/>
                  <a:pt x="3663481" y="19245"/>
                  <a:pt x="3861163" y="0"/>
                </a:cubicBezTo>
                <a:cubicBezTo>
                  <a:pt x="4058845" y="-19245"/>
                  <a:pt x="4369943" y="2818"/>
                  <a:pt x="4680749" y="0"/>
                </a:cubicBezTo>
                <a:cubicBezTo>
                  <a:pt x="4797937" y="2354"/>
                  <a:pt x="4876196" y="87929"/>
                  <a:pt x="4879389" y="198640"/>
                </a:cubicBezTo>
                <a:cubicBezTo>
                  <a:pt x="4890879" y="345163"/>
                  <a:pt x="4895643" y="427289"/>
                  <a:pt x="4879389" y="572072"/>
                </a:cubicBezTo>
                <a:cubicBezTo>
                  <a:pt x="4863135" y="716855"/>
                  <a:pt x="4883781" y="893043"/>
                  <a:pt x="4879389" y="993176"/>
                </a:cubicBezTo>
                <a:cubicBezTo>
                  <a:pt x="4854858" y="1097182"/>
                  <a:pt x="4795413" y="1196620"/>
                  <a:pt x="4680749" y="1191816"/>
                </a:cubicBezTo>
                <a:cubicBezTo>
                  <a:pt x="4404664" y="1163339"/>
                  <a:pt x="4242748" y="1187457"/>
                  <a:pt x="4085269" y="1191816"/>
                </a:cubicBezTo>
                <a:cubicBezTo>
                  <a:pt x="3927790" y="1196175"/>
                  <a:pt x="3713674" y="1176799"/>
                  <a:pt x="3534610" y="1191816"/>
                </a:cubicBezTo>
                <a:cubicBezTo>
                  <a:pt x="3355546" y="1206833"/>
                  <a:pt x="3135639" y="1203436"/>
                  <a:pt x="2894308" y="1191816"/>
                </a:cubicBezTo>
                <a:cubicBezTo>
                  <a:pt x="2652977" y="1180196"/>
                  <a:pt x="2626199" y="1207845"/>
                  <a:pt x="2388470" y="1191816"/>
                </a:cubicBezTo>
                <a:cubicBezTo>
                  <a:pt x="2150741" y="1175787"/>
                  <a:pt x="2029273" y="1208681"/>
                  <a:pt x="1748169" y="1191816"/>
                </a:cubicBezTo>
                <a:cubicBezTo>
                  <a:pt x="1467065" y="1174951"/>
                  <a:pt x="1370360" y="1166295"/>
                  <a:pt x="1107868" y="1191816"/>
                </a:cubicBezTo>
                <a:cubicBezTo>
                  <a:pt x="845376" y="1217337"/>
                  <a:pt x="478874" y="1228768"/>
                  <a:pt x="198640" y="1191816"/>
                </a:cubicBezTo>
                <a:cubicBezTo>
                  <a:pt x="93491" y="1194949"/>
                  <a:pt x="-20166" y="1116347"/>
                  <a:pt x="0" y="993176"/>
                </a:cubicBezTo>
                <a:cubicBezTo>
                  <a:pt x="17249" y="855300"/>
                  <a:pt x="-7951" y="747548"/>
                  <a:pt x="0" y="595908"/>
                </a:cubicBezTo>
                <a:cubicBezTo>
                  <a:pt x="7951" y="444268"/>
                  <a:pt x="-14977" y="384851"/>
                  <a:pt x="0" y="19864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Desarrollo participativo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FAA2180-9110-AC33-442F-0402953409E7}"/>
              </a:ext>
            </a:extLst>
          </p:cNvPr>
          <p:cNvGrpSpPr/>
          <p:nvPr/>
        </p:nvGrpSpPr>
        <p:grpSpPr>
          <a:xfrm>
            <a:off x="0" y="1925075"/>
            <a:ext cx="12192000" cy="1595365"/>
            <a:chOff x="0" y="1925075"/>
            <a:chExt cx="12192000" cy="1595365"/>
          </a:xfrm>
        </p:grpSpPr>
        <p:pic>
          <p:nvPicPr>
            <p:cNvPr id="168" name="Google Shape;168;p5"/>
            <p:cNvPicPr preferRelativeResize="0"/>
            <p:nvPr/>
          </p:nvPicPr>
          <p:blipFill rotWithShape="1">
            <a:blip r:embed="rId3">
              <a:alphaModFix/>
            </a:blip>
            <a:srcRect b="58378"/>
            <a:stretch/>
          </p:blipFill>
          <p:spPr>
            <a:xfrm>
              <a:off x="0" y="1925075"/>
              <a:ext cx="12192000" cy="15953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9DC1666-40E8-BF1A-A9C5-A0DA84CC2B87}"/>
                </a:ext>
              </a:extLst>
            </p:cNvPr>
            <p:cNvSpPr/>
            <p:nvPr/>
          </p:nvSpPr>
          <p:spPr>
            <a:xfrm>
              <a:off x="10084357" y="2234285"/>
              <a:ext cx="879928" cy="353785"/>
            </a:xfrm>
            <a:prstGeom prst="ellipse">
              <a:avLst/>
            </a:prstGeom>
            <a:solidFill>
              <a:srgbClr val="E0DFD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Google Shape;172;p5">
              <a:extLst>
                <a:ext uri="{FF2B5EF4-FFF2-40B4-BE49-F238E27FC236}">
                  <a16:creationId xmlns:a16="http://schemas.microsoft.com/office/drawing/2014/main" id="{6ED104CC-2EC9-E6B4-EF63-FD8BD73E9A4B}"/>
                </a:ext>
              </a:extLst>
            </p:cNvPr>
            <p:cNvSpPr/>
            <p:nvPr/>
          </p:nvSpPr>
          <p:spPr>
            <a:xfrm>
              <a:off x="10116602" y="2217483"/>
              <a:ext cx="808600" cy="409125"/>
            </a:xfrm>
            <a:custGeom>
              <a:avLst/>
              <a:gdLst/>
              <a:ahLst/>
              <a:cxnLst/>
              <a:rect l="l" t="t" r="r" b="b"/>
              <a:pathLst>
                <a:path w="4879389" h="1191816" extrusionOk="0">
                  <a:moveTo>
                    <a:pt x="0" y="198640"/>
                  </a:moveTo>
                  <a:cubicBezTo>
                    <a:pt x="-10463" y="100373"/>
                    <a:pt x="78404" y="-5403"/>
                    <a:pt x="198640" y="0"/>
                  </a:cubicBezTo>
                  <a:cubicBezTo>
                    <a:pt x="395196" y="-15516"/>
                    <a:pt x="502716" y="15294"/>
                    <a:pt x="749299" y="0"/>
                  </a:cubicBezTo>
                  <a:cubicBezTo>
                    <a:pt x="995882" y="-15294"/>
                    <a:pt x="1166470" y="-31019"/>
                    <a:pt x="1434421" y="0"/>
                  </a:cubicBezTo>
                  <a:cubicBezTo>
                    <a:pt x="1702372" y="31019"/>
                    <a:pt x="1943815" y="-14627"/>
                    <a:pt x="2074723" y="0"/>
                  </a:cubicBezTo>
                  <a:cubicBezTo>
                    <a:pt x="2205631" y="14627"/>
                    <a:pt x="2489259" y="-16866"/>
                    <a:pt x="2759845" y="0"/>
                  </a:cubicBezTo>
                  <a:cubicBezTo>
                    <a:pt x="3030431" y="16866"/>
                    <a:pt x="3058806" y="12681"/>
                    <a:pt x="3265683" y="0"/>
                  </a:cubicBezTo>
                  <a:cubicBezTo>
                    <a:pt x="3472560" y="-12681"/>
                    <a:pt x="3663481" y="19245"/>
                    <a:pt x="3861163" y="0"/>
                  </a:cubicBezTo>
                  <a:cubicBezTo>
                    <a:pt x="4058845" y="-19245"/>
                    <a:pt x="4369943" y="2818"/>
                    <a:pt x="4680749" y="0"/>
                  </a:cubicBezTo>
                  <a:cubicBezTo>
                    <a:pt x="4797937" y="2354"/>
                    <a:pt x="4876196" y="87929"/>
                    <a:pt x="4879389" y="198640"/>
                  </a:cubicBezTo>
                  <a:cubicBezTo>
                    <a:pt x="4890879" y="345163"/>
                    <a:pt x="4895643" y="427289"/>
                    <a:pt x="4879389" y="572072"/>
                  </a:cubicBezTo>
                  <a:cubicBezTo>
                    <a:pt x="4863135" y="716855"/>
                    <a:pt x="4883781" y="893043"/>
                    <a:pt x="4879389" y="993176"/>
                  </a:cubicBezTo>
                  <a:cubicBezTo>
                    <a:pt x="4854858" y="1097182"/>
                    <a:pt x="4795413" y="1196620"/>
                    <a:pt x="4680749" y="1191816"/>
                  </a:cubicBezTo>
                  <a:cubicBezTo>
                    <a:pt x="4404664" y="1163339"/>
                    <a:pt x="4242748" y="1187457"/>
                    <a:pt x="4085269" y="1191816"/>
                  </a:cubicBezTo>
                  <a:cubicBezTo>
                    <a:pt x="3927790" y="1196175"/>
                    <a:pt x="3713674" y="1176799"/>
                    <a:pt x="3534610" y="1191816"/>
                  </a:cubicBezTo>
                  <a:cubicBezTo>
                    <a:pt x="3355546" y="1206833"/>
                    <a:pt x="3135639" y="1203436"/>
                    <a:pt x="2894308" y="1191816"/>
                  </a:cubicBezTo>
                  <a:cubicBezTo>
                    <a:pt x="2652977" y="1180196"/>
                    <a:pt x="2626199" y="1207845"/>
                    <a:pt x="2388470" y="1191816"/>
                  </a:cubicBezTo>
                  <a:cubicBezTo>
                    <a:pt x="2150741" y="1175787"/>
                    <a:pt x="2029273" y="1208681"/>
                    <a:pt x="1748169" y="1191816"/>
                  </a:cubicBezTo>
                  <a:cubicBezTo>
                    <a:pt x="1467065" y="1174951"/>
                    <a:pt x="1370360" y="1166295"/>
                    <a:pt x="1107868" y="1191816"/>
                  </a:cubicBezTo>
                  <a:cubicBezTo>
                    <a:pt x="845376" y="1217337"/>
                    <a:pt x="478874" y="1228768"/>
                    <a:pt x="198640" y="1191816"/>
                  </a:cubicBezTo>
                  <a:cubicBezTo>
                    <a:pt x="93491" y="1194949"/>
                    <a:pt x="-20166" y="1116347"/>
                    <a:pt x="0" y="993176"/>
                  </a:cubicBezTo>
                  <a:cubicBezTo>
                    <a:pt x="17249" y="855300"/>
                    <a:pt x="-7951" y="747548"/>
                    <a:pt x="0" y="595908"/>
                  </a:cubicBezTo>
                  <a:cubicBezTo>
                    <a:pt x="7951" y="444268"/>
                    <a:pt x="-14977" y="384851"/>
                    <a:pt x="0" y="19864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/>
              <a:r>
                <a:rPr lang="en-US" sz="1000" err="1">
                  <a:solidFill>
                    <a:schemeClr val="dk1"/>
                  </a:solidFill>
                </a:rPr>
                <a:t>Cohesión</a:t>
              </a:r>
              <a:r>
                <a:rPr lang="en-US" sz="1000" dirty="0">
                  <a:solidFill>
                    <a:schemeClr val="dk1"/>
                  </a:solidFill>
                </a:rPr>
                <a:t> social</a:t>
              </a:r>
              <a:endParaRPr lang="en-US" sz="100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86FA547F8A76C4A9CF105B82853C4BC" ma:contentTypeVersion="18" ma:contentTypeDescription="Ein neues Dokument erstellen." ma:contentTypeScope="" ma:versionID="317e2babd747de793a110582d565969b">
  <xsd:schema xmlns:xsd="http://www.w3.org/2001/XMLSchema" xmlns:xs="http://www.w3.org/2001/XMLSchema" xmlns:p="http://schemas.microsoft.com/office/2006/metadata/properties" xmlns:ns2="d2122e92-948e-4146-a403-39b475064538" xmlns:ns3="f903e698-d9e5-4145-b3e0-363ca85c6576" targetNamespace="http://schemas.microsoft.com/office/2006/metadata/properties" ma:root="true" ma:fieldsID="54904334fe0b792665b5368ac0e9ddeb" ns2:_="" ns3:_="">
    <xsd:import namespace="d2122e92-948e-4146-a403-39b475064538"/>
    <xsd:import namespace="f903e698-d9e5-4145-b3e0-363ca85c65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122e92-948e-4146-a403-39b4750645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0aed264e-563a-469a-8ebe-271e849ec1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03e698-d9e5-4145-b3e0-363ca85c65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description="" ma:hidden="true" ma:list="{c95a1468-7486-4135-9e9f-b302d0b6c799}" ma:internalName="TaxCatchAll" ma:showField="CatchAllData" ma:web="f903e698-d9e5-4145-b3e0-363ca85c65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903e698-d9e5-4145-b3e0-363ca85c6576" xsi:nil="true"/>
    <lcf76f155ced4ddcb4097134ff3c332f xmlns="d2122e92-948e-4146-a403-39b47506453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32C0D7-F5AC-4372-84BF-8F81B26051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122e92-948e-4146-a403-39b475064538"/>
    <ds:schemaRef ds:uri="f903e698-d9e5-4145-b3e0-363ca85c65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D24C29-3B1C-4582-AA35-E3487A605893}">
  <ds:schemaRefs>
    <ds:schemaRef ds:uri="http://www.w3.org/XML/1998/namespace"/>
    <ds:schemaRef ds:uri="d2122e92-948e-4146-a403-39b475064538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f903e698-d9e5-4145-b3e0-363ca85c6576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36306FA-CB09-4636-A714-F79B2759BA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417</Words>
  <Application>Microsoft Office PowerPoint</Application>
  <PresentationFormat>Widescreen</PresentationFormat>
  <Paragraphs>35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Georgia</vt:lpstr>
      <vt:lpstr>Office Theme</vt:lpstr>
      <vt:lpstr>PowerPoint Presentation</vt:lpstr>
      <vt:lpstr>Cambio climático</vt:lpstr>
      <vt:lpstr>Cambio climático</vt:lpstr>
      <vt:lpstr>Adaptación urbana</vt:lpstr>
      <vt:lpstr>Estas medidas traen consigo diversos beneficios como: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Figueiredo Collado, Leticia GIZ</dc:creator>
  <cp:lastModifiedBy>Figueiredo Collado, Leticia GIZ</cp:lastModifiedBy>
  <cp:revision>24</cp:revision>
  <dcterms:created xsi:type="dcterms:W3CDTF">2024-10-22T13:29:00Z</dcterms:created>
  <dcterms:modified xsi:type="dcterms:W3CDTF">2025-03-24T13:36:34Z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0x010100586FA547F8A76C4A9CF105B82853C4BC</vt:lpwstr>
  </property>
  <property fmtid="{D5CDD505-2E9C-101B-9397-08002B2CF9AE}" pid="3" name="ICV">
    <vt:lpwstr>FDB3E8F813644330A67EA138ACD1EC28_12</vt:lpwstr>
  </property>
  <property fmtid="{D5CDD505-2E9C-101B-9397-08002B2CF9AE}" pid="4" name="KSOProductBuildVer">
    <vt:lpwstr>1033-12.2.0.18911</vt:lpwstr>
  </property>
  <property fmtid="{D5CDD505-2E9C-101B-9397-08002B2CF9AE}" pid="5" name="MediaServiceImageTags">
    <vt:lpwstr/>
  </property>
</Properties>
</file>